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57" r:id="rId3"/>
    <p:sldId id="258" r:id="rId4"/>
    <p:sldId id="259" r:id="rId5"/>
    <p:sldId id="260" r:id="rId6"/>
    <p:sldId id="262" r:id="rId7"/>
    <p:sldId id="261" r:id="rId8"/>
    <p:sldId id="263" r:id="rId9"/>
    <p:sldId id="280" r:id="rId10"/>
    <p:sldId id="264" r:id="rId11"/>
    <p:sldId id="265" r:id="rId12"/>
    <p:sldId id="281" r:id="rId13"/>
    <p:sldId id="266" r:id="rId14"/>
    <p:sldId id="267" r:id="rId15"/>
    <p:sldId id="282" r:id="rId16"/>
    <p:sldId id="268" r:id="rId17"/>
    <p:sldId id="269" r:id="rId18"/>
    <p:sldId id="283" r:id="rId19"/>
    <p:sldId id="271" r:id="rId20"/>
    <p:sldId id="272" r:id="rId21"/>
    <p:sldId id="284" r:id="rId22"/>
    <p:sldId id="273" r:id="rId23"/>
    <p:sldId id="274" r:id="rId24"/>
    <p:sldId id="285" r:id="rId25"/>
    <p:sldId id="275" r:id="rId26"/>
    <p:sldId id="276" r:id="rId27"/>
    <p:sldId id="286" r:id="rId28"/>
    <p:sldId id="277" r:id="rId29"/>
    <p:sldId id="278" r:id="rId30"/>
    <p:sldId id="287" r:id="rId31"/>
    <p:sldId id="279" r:id="rId32"/>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04" autoAdjust="0"/>
    <p:restoredTop sz="94660"/>
  </p:normalViewPr>
  <p:slideViewPr>
    <p:cSldViewPr>
      <p:cViewPr varScale="1">
        <p:scale>
          <a:sx n="88" d="100"/>
          <a:sy n="88" d="100"/>
        </p:scale>
        <p:origin x="-32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fr-CA"/>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5E606154-49C1-4600-81B1-B4597847F495}" type="datetimeFigureOut">
              <a:rPr lang="fr-FR"/>
              <a:pPr>
                <a:defRPr/>
              </a:pPr>
              <a:t>27/05/2010</a:t>
            </a:fld>
            <a:endParaRPr lang="fr-CA"/>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CA"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endParaRPr lang="fr-CA" noProof="0" smtClean="0"/>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fr-CA"/>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A97A2DF5-4B6B-4264-B977-85C68F71891E}" type="slidenum">
              <a:rPr lang="fr-CA"/>
              <a:pPr>
                <a:defRPr/>
              </a:pPr>
              <a:t>‹N°›</a:t>
            </a:fld>
            <a:endParaRPr lang="fr-CA"/>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CA"/>
          </a:p>
        </p:txBody>
      </p:sp>
      <p:sp>
        <p:nvSpPr>
          <p:cNvPr id="4" name="Espace réservé de la date 3"/>
          <p:cNvSpPr>
            <a:spLocks noGrp="1"/>
          </p:cNvSpPr>
          <p:nvPr>
            <p:ph type="dt" sz="half" idx="10"/>
          </p:nvPr>
        </p:nvSpPr>
        <p:spPr/>
        <p:txBody>
          <a:bodyPr/>
          <a:lstStyle>
            <a:lvl1pPr>
              <a:defRPr/>
            </a:lvl1pPr>
          </a:lstStyle>
          <a:p>
            <a:pPr>
              <a:defRPr/>
            </a:pPr>
            <a:fld id="{ECC8F1DA-E4B0-4244-8090-AB0AAE29FF6D}" type="datetime1">
              <a:rPr lang="fr-FR"/>
              <a:pPr>
                <a:defRPr/>
              </a:pPr>
              <a:t>27/05/2010</a:t>
            </a:fld>
            <a:endParaRPr lang="fr-CA"/>
          </a:p>
        </p:txBody>
      </p:sp>
      <p:sp>
        <p:nvSpPr>
          <p:cNvPr id="5" name="Espace réservé du pied de page 4"/>
          <p:cNvSpPr>
            <a:spLocks noGrp="1"/>
          </p:cNvSpPr>
          <p:nvPr>
            <p:ph type="ftr" sz="quarter" idx="11"/>
          </p:nvPr>
        </p:nvSpPr>
        <p:spPr/>
        <p:txBody>
          <a:bodyPr/>
          <a:lstStyle>
            <a:lvl1pPr>
              <a:defRPr/>
            </a:lvl1pPr>
          </a:lstStyle>
          <a:p>
            <a:pPr>
              <a:defRPr/>
            </a:pPr>
            <a:r>
              <a:rPr lang="fr-CA"/>
              <a:t>Marie-France Bougie Masse  | 2010  http://moncartable.ca</a:t>
            </a:r>
          </a:p>
        </p:txBody>
      </p:sp>
      <p:sp>
        <p:nvSpPr>
          <p:cNvPr id="6" name="Espace réservé du numéro de diapositive 5"/>
          <p:cNvSpPr>
            <a:spLocks noGrp="1"/>
          </p:cNvSpPr>
          <p:nvPr>
            <p:ph type="sldNum" sz="quarter" idx="12"/>
          </p:nvPr>
        </p:nvSpPr>
        <p:spPr/>
        <p:txBody>
          <a:bodyPr/>
          <a:lstStyle>
            <a:lvl1pPr>
              <a:defRPr/>
            </a:lvl1pPr>
          </a:lstStyle>
          <a:p>
            <a:pPr>
              <a:defRPr/>
            </a:pPr>
            <a:fld id="{8F417BFF-8BB9-4B6E-A651-A54321F7F35D}" type="slidenum">
              <a:rPr lang="fr-CA"/>
              <a:pPr>
                <a:defRPr/>
              </a:pPr>
              <a:t>‹N°›</a:t>
            </a:fld>
            <a:endParaRPr lang="fr-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lvl1pPr>
              <a:defRPr/>
            </a:lvl1pPr>
          </a:lstStyle>
          <a:p>
            <a:pPr>
              <a:defRPr/>
            </a:pPr>
            <a:fld id="{2DB09D4C-2174-4E7E-9CE4-FA201BB703F5}" type="datetime1">
              <a:rPr lang="fr-FR"/>
              <a:pPr>
                <a:defRPr/>
              </a:pPr>
              <a:t>27/05/2010</a:t>
            </a:fld>
            <a:endParaRPr lang="fr-CA"/>
          </a:p>
        </p:txBody>
      </p:sp>
      <p:sp>
        <p:nvSpPr>
          <p:cNvPr id="5" name="Espace réservé du pied de page 4"/>
          <p:cNvSpPr>
            <a:spLocks noGrp="1"/>
          </p:cNvSpPr>
          <p:nvPr>
            <p:ph type="ftr" sz="quarter" idx="11"/>
          </p:nvPr>
        </p:nvSpPr>
        <p:spPr/>
        <p:txBody>
          <a:bodyPr/>
          <a:lstStyle>
            <a:lvl1pPr>
              <a:defRPr/>
            </a:lvl1pPr>
          </a:lstStyle>
          <a:p>
            <a:pPr>
              <a:defRPr/>
            </a:pPr>
            <a:r>
              <a:rPr lang="fr-CA"/>
              <a:t>Marie-France Bougie Masse  | 2010  http://moncartable.ca</a:t>
            </a:r>
          </a:p>
        </p:txBody>
      </p:sp>
      <p:sp>
        <p:nvSpPr>
          <p:cNvPr id="6" name="Espace réservé du numéro de diapositive 5"/>
          <p:cNvSpPr>
            <a:spLocks noGrp="1"/>
          </p:cNvSpPr>
          <p:nvPr>
            <p:ph type="sldNum" sz="quarter" idx="12"/>
          </p:nvPr>
        </p:nvSpPr>
        <p:spPr/>
        <p:txBody>
          <a:bodyPr/>
          <a:lstStyle>
            <a:lvl1pPr>
              <a:defRPr/>
            </a:lvl1pPr>
          </a:lstStyle>
          <a:p>
            <a:pPr>
              <a:defRPr/>
            </a:pPr>
            <a:fld id="{86D06BED-613C-4EE3-B3D1-325E3990DB6A}" type="slidenum">
              <a:rPr lang="fr-CA"/>
              <a:pPr>
                <a:defRPr/>
              </a:pPr>
              <a:t>‹N°›</a:t>
            </a:fld>
            <a:endParaRPr lang="fr-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8C61509A-C9DD-4852-BDA5-B683A2B93AE5}" type="datetime1">
              <a:rPr lang="fr-FR"/>
              <a:pPr>
                <a:defRPr/>
              </a:pPr>
              <a:t>27/05/2010</a:t>
            </a:fld>
            <a:endParaRPr lang="fr-CA"/>
          </a:p>
        </p:txBody>
      </p:sp>
      <p:sp>
        <p:nvSpPr>
          <p:cNvPr id="5" name="Espace réservé du pied de page 4"/>
          <p:cNvSpPr>
            <a:spLocks noGrp="1"/>
          </p:cNvSpPr>
          <p:nvPr>
            <p:ph type="ftr" sz="quarter" idx="11"/>
          </p:nvPr>
        </p:nvSpPr>
        <p:spPr/>
        <p:txBody>
          <a:bodyPr/>
          <a:lstStyle>
            <a:lvl1pPr>
              <a:defRPr/>
            </a:lvl1pPr>
          </a:lstStyle>
          <a:p>
            <a:pPr>
              <a:defRPr/>
            </a:pPr>
            <a:r>
              <a:rPr lang="fr-CA"/>
              <a:t>Marie-France Bougie Masse  | 2010  http://moncartable.ca</a:t>
            </a:r>
          </a:p>
        </p:txBody>
      </p:sp>
      <p:sp>
        <p:nvSpPr>
          <p:cNvPr id="6" name="Espace réservé du numéro de diapositive 5"/>
          <p:cNvSpPr>
            <a:spLocks noGrp="1"/>
          </p:cNvSpPr>
          <p:nvPr>
            <p:ph type="sldNum" sz="quarter" idx="12"/>
          </p:nvPr>
        </p:nvSpPr>
        <p:spPr/>
        <p:txBody>
          <a:bodyPr/>
          <a:lstStyle>
            <a:lvl1pPr>
              <a:defRPr/>
            </a:lvl1pPr>
          </a:lstStyle>
          <a:p>
            <a:pPr>
              <a:defRPr/>
            </a:pPr>
            <a:fld id="{CF508E8F-FF86-436A-AEE1-4466D0A6D369}" type="slidenum">
              <a:rPr lang="fr-CA"/>
              <a:pPr>
                <a:defRPr/>
              </a:pPr>
              <a:t>‹N°›</a:t>
            </a:fld>
            <a:endParaRPr lang="fr-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e la date 3"/>
          <p:cNvSpPr>
            <a:spLocks noGrp="1"/>
          </p:cNvSpPr>
          <p:nvPr>
            <p:ph type="dt" sz="half" idx="10"/>
          </p:nvPr>
        </p:nvSpPr>
        <p:spPr/>
        <p:txBody>
          <a:bodyPr/>
          <a:lstStyle>
            <a:lvl1pPr>
              <a:defRPr/>
            </a:lvl1pPr>
          </a:lstStyle>
          <a:p>
            <a:pPr>
              <a:defRPr/>
            </a:pPr>
            <a:fld id="{7561FF7F-A658-4D77-A831-7F7AC5EB66B1}" type="datetime1">
              <a:rPr lang="fr-FR"/>
              <a:pPr>
                <a:defRPr/>
              </a:pPr>
              <a:t>27/05/2010</a:t>
            </a:fld>
            <a:endParaRPr lang="fr-CA"/>
          </a:p>
        </p:txBody>
      </p:sp>
      <p:sp>
        <p:nvSpPr>
          <p:cNvPr id="6" name="Espace réservé du pied de page 4"/>
          <p:cNvSpPr>
            <a:spLocks noGrp="1"/>
          </p:cNvSpPr>
          <p:nvPr>
            <p:ph type="ftr" sz="quarter" idx="11"/>
          </p:nvPr>
        </p:nvSpPr>
        <p:spPr/>
        <p:txBody>
          <a:bodyPr/>
          <a:lstStyle>
            <a:lvl1pPr>
              <a:defRPr/>
            </a:lvl1pPr>
          </a:lstStyle>
          <a:p>
            <a:pPr>
              <a:defRPr/>
            </a:pPr>
            <a:r>
              <a:rPr lang="fr-CA"/>
              <a:t>Marie-France Bougie Masse  | 2010  http://moncartable.ca</a:t>
            </a:r>
          </a:p>
        </p:txBody>
      </p:sp>
      <p:sp>
        <p:nvSpPr>
          <p:cNvPr id="7" name="Espace réservé du numéro de diapositive 5"/>
          <p:cNvSpPr>
            <a:spLocks noGrp="1"/>
          </p:cNvSpPr>
          <p:nvPr>
            <p:ph type="sldNum" sz="quarter" idx="12"/>
          </p:nvPr>
        </p:nvSpPr>
        <p:spPr/>
        <p:txBody>
          <a:bodyPr/>
          <a:lstStyle>
            <a:lvl1pPr>
              <a:defRPr/>
            </a:lvl1pPr>
          </a:lstStyle>
          <a:p>
            <a:pPr>
              <a:defRPr/>
            </a:pPr>
            <a:fld id="{B7AA49B6-216B-4E9C-847C-6B94655AE513}" type="slidenum">
              <a:rPr lang="fr-CA"/>
              <a:pPr>
                <a:defRPr/>
              </a:pPr>
              <a:t>‹N°›</a:t>
            </a:fld>
            <a:endParaRPr lang="fr-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7" name="Espace réservé de la date 3"/>
          <p:cNvSpPr>
            <a:spLocks noGrp="1"/>
          </p:cNvSpPr>
          <p:nvPr>
            <p:ph type="dt" sz="half" idx="10"/>
          </p:nvPr>
        </p:nvSpPr>
        <p:spPr/>
        <p:txBody>
          <a:bodyPr/>
          <a:lstStyle>
            <a:lvl1pPr>
              <a:defRPr/>
            </a:lvl1pPr>
          </a:lstStyle>
          <a:p>
            <a:pPr>
              <a:defRPr/>
            </a:pPr>
            <a:fld id="{CE9F5B45-D6A8-40FD-B65B-DE1321F6E29E}" type="datetime1">
              <a:rPr lang="fr-FR"/>
              <a:pPr>
                <a:defRPr/>
              </a:pPr>
              <a:t>27/05/2010</a:t>
            </a:fld>
            <a:endParaRPr lang="fr-CA"/>
          </a:p>
        </p:txBody>
      </p:sp>
      <p:sp>
        <p:nvSpPr>
          <p:cNvPr id="8" name="Espace réservé du pied de page 4"/>
          <p:cNvSpPr>
            <a:spLocks noGrp="1"/>
          </p:cNvSpPr>
          <p:nvPr>
            <p:ph type="ftr" sz="quarter" idx="11"/>
          </p:nvPr>
        </p:nvSpPr>
        <p:spPr/>
        <p:txBody>
          <a:bodyPr/>
          <a:lstStyle>
            <a:lvl1pPr>
              <a:defRPr/>
            </a:lvl1pPr>
          </a:lstStyle>
          <a:p>
            <a:pPr>
              <a:defRPr/>
            </a:pPr>
            <a:r>
              <a:rPr lang="fr-CA"/>
              <a:t>Marie-France Bougie Masse  | 2010  http://moncartable.ca</a:t>
            </a:r>
          </a:p>
        </p:txBody>
      </p:sp>
      <p:sp>
        <p:nvSpPr>
          <p:cNvPr id="9" name="Espace réservé du numéro de diapositive 5"/>
          <p:cNvSpPr>
            <a:spLocks noGrp="1"/>
          </p:cNvSpPr>
          <p:nvPr>
            <p:ph type="sldNum" sz="quarter" idx="12"/>
          </p:nvPr>
        </p:nvSpPr>
        <p:spPr/>
        <p:txBody>
          <a:bodyPr/>
          <a:lstStyle>
            <a:lvl1pPr>
              <a:defRPr/>
            </a:lvl1pPr>
          </a:lstStyle>
          <a:p>
            <a:pPr>
              <a:defRPr/>
            </a:pPr>
            <a:fld id="{436439BC-50AF-4E07-BDEF-BCB0B81ADFA4}" type="slidenum">
              <a:rPr lang="fr-CA"/>
              <a:pPr>
                <a:defRPr/>
              </a:pPr>
              <a:t>‹N°›</a:t>
            </a:fld>
            <a:endParaRPr lang="fr-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Espace réservé de la date 3"/>
          <p:cNvSpPr>
            <a:spLocks noGrp="1"/>
          </p:cNvSpPr>
          <p:nvPr>
            <p:ph type="dt" sz="half" idx="10"/>
          </p:nvPr>
        </p:nvSpPr>
        <p:spPr/>
        <p:txBody>
          <a:bodyPr/>
          <a:lstStyle>
            <a:lvl1pPr>
              <a:defRPr/>
            </a:lvl1pPr>
          </a:lstStyle>
          <a:p>
            <a:pPr>
              <a:defRPr/>
            </a:pPr>
            <a:fld id="{303AA7BC-6A19-4FEB-8CC1-7066A008078D}" type="datetime1">
              <a:rPr lang="fr-FR"/>
              <a:pPr>
                <a:defRPr/>
              </a:pPr>
              <a:t>27/05/2010</a:t>
            </a:fld>
            <a:endParaRPr lang="fr-CA"/>
          </a:p>
        </p:txBody>
      </p:sp>
      <p:sp>
        <p:nvSpPr>
          <p:cNvPr id="4" name="Espace réservé du pied de page 4"/>
          <p:cNvSpPr>
            <a:spLocks noGrp="1"/>
          </p:cNvSpPr>
          <p:nvPr>
            <p:ph type="ftr" sz="quarter" idx="11"/>
          </p:nvPr>
        </p:nvSpPr>
        <p:spPr/>
        <p:txBody>
          <a:bodyPr/>
          <a:lstStyle>
            <a:lvl1pPr>
              <a:defRPr/>
            </a:lvl1pPr>
          </a:lstStyle>
          <a:p>
            <a:pPr>
              <a:defRPr/>
            </a:pPr>
            <a:r>
              <a:rPr lang="fr-CA"/>
              <a:t>Marie-France Bougie Masse  | 2010  http://moncartable.ca</a:t>
            </a:r>
          </a:p>
        </p:txBody>
      </p:sp>
      <p:sp>
        <p:nvSpPr>
          <p:cNvPr id="5" name="Espace réservé du numéro de diapositive 5"/>
          <p:cNvSpPr>
            <a:spLocks noGrp="1"/>
          </p:cNvSpPr>
          <p:nvPr>
            <p:ph type="sldNum" sz="quarter" idx="12"/>
          </p:nvPr>
        </p:nvSpPr>
        <p:spPr/>
        <p:txBody>
          <a:bodyPr/>
          <a:lstStyle>
            <a:lvl1pPr>
              <a:defRPr/>
            </a:lvl1pPr>
          </a:lstStyle>
          <a:p>
            <a:pPr>
              <a:defRPr/>
            </a:pPr>
            <a:fld id="{B2110B7F-519D-492F-97B9-B2CC3B080C2B}" type="slidenum">
              <a:rPr lang="fr-CA"/>
              <a:pPr>
                <a:defRPr/>
              </a:pPr>
              <a:t>‹N°›</a:t>
            </a:fld>
            <a:endParaRPr lang="fr-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0C0F58BD-0695-471F-84EA-8779CA67F018}" type="datetime1">
              <a:rPr lang="fr-FR"/>
              <a:pPr>
                <a:defRPr/>
              </a:pPr>
              <a:t>27/05/2010</a:t>
            </a:fld>
            <a:endParaRPr lang="fr-CA"/>
          </a:p>
        </p:txBody>
      </p:sp>
      <p:sp>
        <p:nvSpPr>
          <p:cNvPr id="3" name="Espace réservé du pied de page 4"/>
          <p:cNvSpPr>
            <a:spLocks noGrp="1"/>
          </p:cNvSpPr>
          <p:nvPr>
            <p:ph type="ftr" sz="quarter" idx="11"/>
          </p:nvPr>
        </p:nvSpPr>
        <p:spPr/>
        <p:txBody>
          <a:bodyPr/>
          <a:lstStyle>
            <a:lvl1pPr>
              <a:defRPr/>
            </a:lvl1pPr>
          </a:lstStyle>
          <a:p>
            <a:pPr>
              <a:defRPr/>
            </a:pPr>
            <a:r>
              <a:rPr lang="fr-CA"/>
              <a:t>Marie-France Bougie Masse  | 2010  http://moncartable.ca</a:t>
            </a:r>
          </a:p>
        </p:txBody>
      </p:sp>
      <p:sp>
        <p:nvSpPr>
          <p:cNvPr id="4" name="Espace réservé du numéro de diapositive 5"/>
          <p:cNvSpPr>
            <a:spLocks noGrp="1"/>
          </p:cNvSpPr>
          <p:nvPr>
            <p:ph type="sldNum" sz="quarter" idx="12"/>
          </p:nvPr>
        </p:nvSpPr>
        <p:spPr/>
        <p:txBody>
          <a:bodyPr/>
          <a:lstStyle>
            <a:lvl1pPr>
              <a:defRPr/>
            </a:lvl1pPr>
          </a:lstStyle>
          <a:p>
            <a:pPr>
              <a:defRPr/>
            </a:pPr>
            <a:fld id="{0587FB90-467E-4089-90B7-6A3922E78F44}" type="slidenum">
              <a:rPr lang="fr-CA"/>
              <a:pPr>
                <a:defRPr/>
              </a:pPr>
              <a:t>‹N°›</a:t>
            </a:fld>
            <a:endParaRPr lang="fr-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1ACCC60E-ADE3-44BA-AA47-81F51576F655}" type="datetime1">
              <a:rPr lang="fr-FR"/>
              <a:pPr>
                <a:defRPr/>
              </a:pPr>
              <a:t>27/05/2010</a:t>
            </a:fld>
            <a:endParaRPr lang="fr-CA"/>
          </a:p>
        </p:txBody>
      </p:sp>
      <p:sp>
        <p:nvSpPr>
          <p:cNvPr id="6" name="Espace réservé du pied de page 4"/>
          <p:cNvSpPr>
            <a:spLocks noGrp="1"/>
          </p:cNvSpPr>
          <p:nvPr>
            <p:ph type="ftr" sz="quarter" idx="11"/>
          </p:nvPr>
        </p:nvSpPr>
        <p:spPr/>
        <p:txBody>
          <a:bodyPr/>
          <a:lstStyle>
            <a:lvl1pPr>
              <a:defRPr/>
            </a:lvl1pPr>
          </a:lstStyle>
          <a:p>
            <a:pPr>
              <a:defRPr/>
            </a:pPr>
            <a:r>
              <a:rPr lang="fr-CA"/>
              <a:t>Marie-France Bougie Masse  | 2010  http://moncartable.ca</a:t>
            </a:r>
          </a:p>
        </p:txBody>
      </p:sp>
      <p:sp>
        <p:nvSpPr>
          <p:cNvPr id="7" name="Espace réservé du numéro de diapositive 5"/>
          <p:cNvSpPr>
            <a:spLocks noGrp="1"/>
          </p:cNvSpPr>
          <p:nvPr>
            <p:ph type="sldNum" sz="quarter" idx="12"/>
          </p:nvPr>
        </p:nvSpPr>
        <p:spPr/>
        <p:txBody>
          <a:bodyPr/>
          <a:lstStyle>
            <a:lvl1pPr>
              <a:defRPr/>
            </a:lvl1pPr>
          </a:lstStyle>
          <a:p>
            <a:pPr>
              <a:defRPr/>
            </a:pPr>
            <a:fld id="{EE986137-7CB6-4A5A-B5BB-638F2B7789DF}" type="slidenum">
              <a:rPr lang="fr-CA"/>
              <a:pPr>
                <a:defRPr/>
              </a:pPr>
              <a:t>‹N°›</a:t>
            </a:fld>
            <a:endParaRPr lang="fr-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CA"/>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CA"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37DE705D-C113-43BC-B953-0FE6173A8045}" type="datetime1">
              <a:rPr lang="fr-FR"/>
              <a:pPr>
                <a:defRPr/>
              </a:pPr>
              <a:t>27/05/2010</a:t>
            </a:fld>
            <a:endParaRPr lang="fr-CA"/>
          </a:p>
        </p:txBody>
      </p:sp>
      <p:sp>
        <p:nvSpPr>
          <p:cNvPr id="6" name="Espace réservé du pied de page 4"/>
          <p:cNvSpPr>
            <a:spLocks noGrp="1"/>
          </p:cNvSpPr>
          <p:nvPr>
            <p:ph type="ftr" sz="quarter" idx="11"/>
          </p:nvPr>
        </p:nvSpPr>
        <p:spPr/>
        <p:txBody>
          <a:bodyPr/>
          <a:lstStyle>
            <a:lvl1pPr>
              <a:defRPr/>
            </a:lvl1pPr>
          </a:lstStyle>
          <a:p>
            <a:pPr>
              <a:defRPr/>
            </a:pPr>
            <a:r>
              <a:rPr lang="fr-CA"/>
              <a:t>Marie-France Bougie Masse  | 2010  http://moncartable.ca</a:t>
            </a:r>
          </a:p>
        </p:txBody>
      </p:sp>
      <p:sp>
        <p:nvSpPr>
          <p:cNvPr id="7" name="Espace réservé du numéro de diapositive 5"/>
          <p:cNvSpPr>
            <a:spLocks noGrp="1"/>
          </p:cNvSpPr>
          <p:nvPr>
            <p:ph type="sldNum" sz="quarter" idx="12"/>
          </p:nvPr>
        </p:nvSpPr>
        <p:spPr/>
        <p:txBody>
          <a:bodyPr/>
          <a:lstStyle>
            <a:lvl1pPr>
              <a:defRPr/>
            </a:lvl1pPr>
          </a:lstStyle>
          <a:p>
            <a:pPr>
              <a:defRPr/>
            </a:pPr>
            <a:fld id="{2F424181-968A-49F4-8A22-9ECC5C6405FA}" type="slidenum">
              <a:rPr lang="fr-CA"/>
              <a:pPr>
                <a:defRPr/>
              </a:pPr>
              <a:t>‹N°›</a:t>
            </a:fld>
            <a:endParaRPr lang="fr-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lvl1pPr>
              <a:defRPr/>
            </a:lvl1pPr>
          </a:lstStyle>
          <a:p>
            <a:pPr>
              <a:defRPr/>
            </a:pPr>
            <a:fld id="{CE9ADCD4-F535-439F-9C93-4373D8646CCF}" type="datetime1">
              <a:rPr lang="fr-FR"/>
              <a:pPr>
                <a:defRPr/>
              </a:pPr>
              <a:t>27/05/2010</a:t>
            </a:fld>
            <a:endParaRPr lang="fr-CA"/>
          </a:p>
        </p:txBody>
      </p:sp>
      <p:sp>
        <p:nvSpPr>
          <p:cNvPr id="5" name="Espace réservé du pied de page 4"/>
          <p:cNvSpPr>
            <a:spLocks noGrp="1"/>
          </p:cNvSpPr>
          <p:nvPr>
            <p:ph type="ftr" sz="quarter" idx="11"/>
          </p:nvPr>
        </p:nvSpPr>
        <p:spPr/>
        <p:txBody>
          <a:bodyPr/>
          <a:lstStyle>
            <a:lvl1pPr>
              <a:defRPr/>
            </a:lvl1pPr>
          </a:lstStyle>
          <a:p>
            <a:pPr>
              <a:defRPr/>
            </a:pPr>
            <a:r>
              <a:rPr lang="fr-CA"/>
              <a:t>Marie-France Bougie Masse  | 2010  http://moncartable.ca</a:t>
            </a:r>
          </a:p>
        </p:txBody>
      </p:sp>
      <p:sp>
        <p:nvSpPr>
          <p:cNvPr id="6" name="Espace réservé du numéro de diapositive 5"/>
          <p:cNvSpPr>
            <a:spLocks noGrp="1"/>
          </p:cNvSpPr>
          <p:nvPr>
            <p:ph type="sldNum" sz="quarter" idx="12"/>
          </p:nvPr>
        </p:nvSpPr>
        <p:spPr/>
        <p:txBody>
          <a:bodyPr/>
          <a:lstStyle>
            <a:lvl1pPr>
              <a:defRPr/>
            </a:lvl1pPr>
          </a:lstStyle>
          <a:p>
            <a:pPr>
              <a:defRPr/>
            </a:pPr>
            <a:fld id="{3D019235-2688-43B7-AE79-F4F8B05741DB}" type="slidenum">
              <a:rPr lang="fr-CA"/>
              <a:pPr>
                <a:defRPr/>
              </a:pPr>
              <a:t>‹N°›</a:t>
            </a:fld>
            <a:endParaRPr lang="fr-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lvl1pPr>
              <a:defRPr/>
            </a:lvl1pPr>
          </a:lstStyle>
          <a:p>
            <a:pPr>
              <a:defRPr/>
            </a:pPr>
            <a:fld id="{6B183AD6-32FF-4020-91A6-68DAFE9CDCEE}" type="datetime1">
              <a:rPr lang="fr-FR"/>
              <a:pPr>
                <a:defRPr/>
              </a:pPr>
              <a:t>27/05/2010</a:t>
            </a:fld>
            <a:endParaRPr lang="fr-CA"/>
          </a:p>
        </p:txBody>
      </p:sp>
      <p:sp>
        <p:nvSpPr>
          <p:cNvPr id="5" name="Espace réservé du pied de page 4"/>
          <p:cNvSpPr>
            <a:spLocks noGrp="1"/>
          </p:cNvSpPr>
          <p:nvPr>
            <p:ph type="ftr" sz="quarter" idx="11"/>
          </p:nvPr>
        </p:nvSpPr>
        <p:spPr/>
        <p:txBody>
          <a:bodyPr/>
          <a:lstStyle>
            <a:lvl1pPr>
              <a:defRPr/>
            </a:lvl1pPr>
          </a:lstStyle>
          <a:p>
            <a:pPr>
              <a:defRPr/>
            </a:pPr>
            <a:r>
              <a:rPr lang="fr-CA"/>
              <a:t>Marie-France Bougie Masse  | 2010  http://moncartable.ca</a:t>
            </a:r>
          </a:p>
        </p:txBody>
      </p:sp>
      <p:sp>
        <p:nvSpPr>
          <p:cNvPr id="6" name="Espace réservé du numéro de diapositive 5"/>
          <p:cNvSpPr>
            <a:spLocks noGrp="1"/>
          </p:cNvSpPr>
          <p:nvPr>
            <p:ph type="sldNum" sz="quarter" idx="12"/>
          </p:nvPr>
        </p:nvSpPr>
        <p:spPr/>
        <p:txBody>
          <a:bodyPr/>
          <a:lstStyle>
            <a:lvl1pPr>
              <a:defRPr/>
            </a:lvl1pPr>
          </a:lstStyle>
          <a:p>
            <a:pPr>
              <a:defRPr/>
            </a:pPr>
            <a:fld id="{34873604-6600-4682-BAB4-596EB4D8A250}" type="slidenum">
              <a:rPr lang="fr-CA"/>
              <a:pPr>
                <a:defRPr/>
              </a:pPr>
              <a:t>‹N°›</a:t>
            </a:fld>
            <a:endParaRPr lang="fr-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endParaRPr lang="fr-CA" smtClean="0"/>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smtClean="0"/>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0071D1F-EC0A-4D9E-A60C-DE86FF822DC1}" type="datetime1">
              <a:rPr lang="fr-FR"/>
              <a:pPr>
                <a:defRPr/>
              </a:pPr>
              <a:t>27/05/2010</a:t>
            </a:fld>
            <a:endParaRPr lang="fr-CA"/>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r>
              <a:rPr lang="fr-CA"/>
              <a:t>Marie-France Bougie Masse  | 2010  http://moncartable.ca</a:t>
            </a:r>
            <a:endParaRPr lang="fr-CA"/>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F1BE203-D0E6-4CA0-B1D3-3C4D78801091}" type="slidenum">
              <a:rPr lang="fr-CA"/>
              <a:pPr>
                <a:defRPr/>
              </a:pPr>
              <a:t>‹N°›</a:t>
            </a:fld>
            <a:endParaRPr lang="fr-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margotmystic.files.wordpress.com/2008/09/magnifying-glass.jpg" TargetMode="Externa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gif"/></Relationships>
</file>

<file path=ppt/slides/_rels/slide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margotmystic.files.wordpress.com/2008/09/magnifying-glass.jpg" TargetMode="External"/><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hyperlink" Target="http://www.google.ca/imgres?imgurl=http://api.ning.com/files/Q3j5y*f3oC1HGL57ZcLLMPIjYO0bLtCAuT3uZMgkQiUaL5CetmudrsasMM6CtAjfI9NWZTmyWp7btei1QQrGMpN*23tfQrFF/Clown_Fish_.jpg&amp;imgrefurl=http://reefaquarium.ning.com/xn/detail/u_3jg2spjx1eai&amp;usg=__iAt5bZFYWWyfAske0bF_RcF6QQY=&amp;h=996&amp;w=1032&amp;sz=215&amp;hl=fr&amp;start=1&amp;tbnid=aUYmLbQg9WYPLM:&amp;tbnh=145&amp;tbnw=150&amp;prev=/images%3Fq%3Dfish%2Bclown%26hl%3Dfr" TargetMode="External"/><Relationship Id="rId13" Type="http://schemas.openxmlformats.org/officeDocument/2006/relationships/image" Target="../media/image20.jpeg"/><Relationship Id="rId18" Type="http://schemas.openxmlformats.org/officeDocument/2006/relationships/hyperlink" Target="http://www.google.ca/imgres?imgurl=http://www.dainichi.com/PrexistingImages/images%2520for%2520Goldfish/GoldfishZebra.jpg&amp;imgrefurl=http://www.dainichi.com/goldfish_food.html&amp;usg=__vVK48ikn9sPAQ-Hyx4FgHhVzW64=&amp;h=951&amp;w=1326&amp;sz=371&amp;hl=fr&amp;start=9&amp;tbnid=0iEF_vLRoL6EsM:&amp;tbnh=108&amp;tbnw=150&amp;prev=/images%3Fq%3Dgoldfish%26hl%3Dfr" TargetMode="External"/><Relationship Id="rId3" Type="http://schemas.openxmlformats.org/officeDocument/2006/relationships/image" Target="../media/image15.jpeg"/><Relationship Id="rId21" Type="http://schemas.openxmlformats.org/officeDocument/2006/relationships/image" Target="../media/image25.jpeg"/><Relationship Id="rId7" Type="http://schemas.openxmlformats.org/officeDocument/2006/relationships/image" Target="../media/image17.jpeg"/><Relationship Id="rId12" Type="http://schemas.openxmlformats.org/officeDocument/2006/relationships/hyperlink" Target="http://www.google.ca/imgres?imgurl=http://www.landbigfish.com/images/fish/LBF_blackfin_tuna.jpg&amp;imgrefurl=http://raysfishlog.blogspot.com/2007/10/dolphin-cuda-and-tuna-oh-my.html&amp;usg=__3bDf1-8TM2XHjyqKyLuPmGGQ_1s=&amp;h=285&amp;w=600&amp;sz=21&amp;hl=fr&amp;start=4&amp;tbnid=4ALjiuMpJsvHaM:&amp;tbnh=64&amp;tbnw=135&amp;prev=/images%3Fq%3Dtuna%26hl%3Dfr" TargetMode="External"/><Relationship Id="rId17" Type="http://schemas.openxmlformats.org/officeDocument/2006/relationships/image" Target="../media/image23.jpeg"/><Relationship Id="rId2" Type="http://schemas.openxmlformats.org/officeDocument/2006/relationships/image" Target="../media/image9.jpeg"/><Relationship Id="rId16" Type="http://schemas.openxmlformats.org/officeDocument/2006/relationships/image" Target="../media/image22.jpeg"/><Relationship Id="rId20" Type="http://schemas.openxmlformats.org/officeDocument/2006/relationships/hyperlink" Target="http://www.google.ca/imgres?imgurl=http://www.konadreamhomes.com/Trumpetfish%2520copy.jpg&amp;imgrefurl=http://www.lonelyplanet.com/thorntree/thread.jspa%3FthreadID%3D1591827%26tstart%3D45&amp;usg=__WbjNywcTFHQkBHMY_M8hhAW0Pb8=&amp;h=264&amp;w=640&amp;sz=43&amp;hl=fr&amp;start=10&amp;tbnid=f5jTyx5NCRS6CM:&amp;tbnh=57&amp;tbnw=137&amp;prev=/images%3Fq%3Dtrumpet%2Bfish%26hl%3Dfr" TargetMode="External"/><Relationship Id="rId1" Type="http://schemas.openxmlformats.org/officeDocument/2006/relationships/slideLayout" Target="../slideLayouts/slideLayout2.xml"/><Relationship Id="rId6" Type="http://schemas.openxmlformats.org/officeDocument/2006/relationships/hyperlink" Target="http://www.google.ca/imgres?imgurl=http://pond.dnr.cornell.edu/nyfish/Salmonidae/coho_salmon.jpg&amp;imgrefurl=http://pond.dnr.cornell.edu/nyfish/Salmonidae/salmonidae.html&amp;usg=__vOwWbXztcecc2dy-A25WP7Sgzy4=&amp;h=336&amp;w=1000&amp;sz=76&amp;hl=fr&amp;start=6&amp;tbnid=yGfZfCDM1xHnxM:&amp;tbnh=50&amp;tbnw=149&amp;prev=/images%3Fq%3Dsalmon%26hl%3Dfr" TargetMode="External"/><Relationship Id="rId11" Type="http://schemas.openxmlformats.org/officeDocument/2006/relationships/image" Target="../media/image19.jpeg"/><Relationship Id="rId5" Type="http://schemas.openxmlformats.org/officeDocument/2006/relationships/image" Target="../media/image16.jpeg"/><Relationship Id="rId15" Type="http://schemas.openxmlformats.org/officeDocument/2006/relationships/hyperlink" Target="http://japundit.com/wp-content/uploads/2008/04/blowfish.jpg" TargetMode="External"/><Relationship Id="rId23" Type="http://schemas.openxmlformats.org/officeDocument/2006/relationships/image" Target="../media/image26.jpeg"/><Relationship Id="rId10" Type="http://schemas.openxmlformats.org/officeDocument/2006/relationships/hyperlink" Target="http://www.google.ca/imgres?imgurl=http://www.indonesiancoral.com/lightbox/images/marine_fish/new_fish/butterfly_fish/ThreadfinButterflyfishWMBu_C1486.jpg&amp;imgrefurl=http://www.indonesiancoral.com/lightbox/lightbox_marine_fish.html&amp;usg=__if1yIbQaG_19By01yZT465BJ3I0=&amp;h=360&amp;w=400&amp;sz=10&amp;hl=fr&amp;start=11&amp;tbnid=1UfHcC9MsRGNaM:&amp;tbnh=112&amp;tbnw=124&amp;prev=/images%3Fq%3Dbutterfly%2Bfish%26hl%3Dfr" TargetMode="External"/><Relationship Id="rId19" Type="http://schemas.openxmlformats.org/officeDocument/2006/relationships/image" Target="../media/image24.jpeg"/><Relationship Id="rId4" Type="http://schemas.openxmlformats.org/officeDocument/2006/relationships/hyperlink" Target="http://home.howstuffworks.com/enlarge-image.htm?terms=aquarium+fish+-georgia+-crafts&amp;page=0&amp;gallery=1" TargetMode="External"/><Relationship Id="rId9" Type="http://schemas.openxmlformats.org/officeDocument/2006/relationships/image" Target="../media/image18.jpeg"/><Relationship Id="rId14" Type="http://schemas.openxmlformats.org/officeDocument/2006/relationships/image" Target="../media/image21.jpeg"/><Relationship Id="rId22" Type="http://schemas.openxmlformats.org/officeDocument/2006/relationships/hyperlink" Target="http://www.google.ca/imgres?imgurl=http://pond.dnr.cornell.edu/nyfish/salmonidae/rainbow_trout.jpg&amp;imgrefurl=http://pond.dnr.cornell.edu/nyfish/salmonidae/steelhead.html&amp;usg=__9nnEKvxfYKjOikMVAQJ0D_BPJi8=&amp;h=387&amp;w=1000&amp;sz=245&amp;hl=fr&amp;start=2&amp;tbnid=tq8KrHvPnYZbSM:&amp;tbnh=58&amp;tbnw=149&amp;prev=/images%3Fq%3Dtrout%26hl%3Dfr"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6.jpeg"/><Relationship Id="rId7" Type="http://schemas.openxmlformats.org/officeDocument/2006/relationships/hyperlink" Target="http://www.google.ca/imgres?imgurl=http://www.skullsunlimited.com/graphics/bc-52-lg.jpg&amp;imgrefurl=http://www.skullsunlimited.com/toolspredmarine.htm&amp;usg=__X0iPNrPUhuxf0MstbJZG9TA2AB0=&amp;h=800&amp;w=732&amp;sz=95&amp;hl=fr&amp;start=13&amp;tbnid=BQTneP0rjmeQMM:&amp;tbnh=143&amp;tbnw=131&amp;prev=/images%3Fq%3Dshark%2Btooth%26hl%3Dfr" TargetMode="External"/><Relationship Id="rId2" Type="http://schemas.openxmlformats.org/officeDocument/2006/relationships/hyperlink" Target="http://margotmystic.files.wordpress.com/2008/09/magnifying-glass.jpg" TargetMode="External"/><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hyperlink" Target="http://www.google.ca/imgres?imgurl=http://upload.wikimedia.org/wikipedia/commons/b/b8/Lower_wisdom_tooth.jpg&amp;imgrefurl=http://commons.wikimedia.org/wiki/File:Lower_wisdom_tooth.jpg&amp;usg=__JDfQINJjf7zLhB7YNGVCBxoycMA=&amp;h=613&amp;w=600&amp;sz=84&amp;hl=fr&amp;start=4&amp;tbnid=r9yDk130zyO_mM:&amp;tbnh=136&amp;tbnw=133&amp;prev=/images%3Fq%3Dtooth%26hl%3Dfr"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www.google.ca/imgres?imgurl=http://www.skullsunlimited.com/graphics/bc-52-lg.jpg&amp;imgrefurl=http://www.skullsunlimited.com/toolspredmarine.htm&amp;usg=__X0iPNrPUhuxf0MstbJZG9TA2AB0=&amp;h=800&amp;w=732&amp;sz=95&amp;hl=fr&amp;start=13&amp;tbnid=BQTneP0rjmeQMM:&amp;tbnh=143&amp;tbnw=131&amp;prev=/images%3Fq%3Dshark%2Btooth%26hl%3Dfr"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re 1"/>
          <p:cNvSpPr>
            <a:spLocks noGrp="1"/>
          </p:cNvSpPr>
          <p:nvPr>
            <p:ph type="ctrTitle"/>
          </p:nvPr>
        </p:nvSpPr>
        <p:spPr>
          <a:xfrm>
            <a:off x="714375" y="142875"/>
            <a:ext cx="7772400" cy="1470025"/>
          </a:xfrm>
        </p:spPr>
        <p:txBody>
          <a:bodyPr/>
          <a:lstStyle/>
          <a:p>
            <a:pPr eaLnBrk="1" hangingPunct="1"/>
            <a:r>
              <a:rPr lang="fr-CA" smtClean="0">
                <a:latin typeface="DFKai-SB" pitchFamily="65" charset="-120"/>
                <a:ea typeface="DFKai-SB" pitchFamily="65" charset="-120"/>
              </a:rPr>
              <a:t>DÉTECTIVE POISSON</a:t>
            </a:r>
          </a:p>
        </p:txBody>
      </p:sp>
      <p:pic>
        <p:nvPicPr>
          <p:cNvPr id="2051" name="Picture 4" descr="http://jackdrew.files.wordpress.com/2009/02/detective.jpg"/>
          <p:cNvPicPr>
            <a:picLocks noChangeAspect="1" noChangeArrowheads="1"/>
          </p:cNvPicPr>
          <p:nvPr/>
        </p:nvPicPr>
        <p:blipFill>
          <a:blip r:embed="rId2" cstate="print"/>
          <a:srcRect/>
          <a:stretch>
            <a:fillRect/>
          </a:stretch>
        </p:blipFill>
        <p:spPr bwMode="auto">
          <a:xfrm>
            <a:off x="2357438" y="1500188"/>
            <a:ext cx="4572000" cy="4906962"/>
          </a:xfrm>
          <a:prstGeom prst="rect">
            <a:avLst/>
          </a:prstGeom>
          <a:noFill/>
          <a:ln w="9525">
            <a:noFill/>
            <a:miter lim="800000"/>
            <a:headEnd/>
            <a:tailEnd/>
          </a:ln>
        </p:spPr>
      </p:pic>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00063" y="214313"/>
            <a:ext cx="8143875" cy="6357937"/>
          </a:xfrm>
        </p:spPr>
        <p:txBody>
          <a:bodyPr rtlCol="0">
            <a:normAutofit/>
          </a:bodyPr>
          <a:lstStyle/>
          <a:p>
            <a:pPr algn="just" eaLnBrk="1" fontAlgn="auto" hangingPunct="1">
              <a:spcAft>
                <a:spcPts val="0"/>
              </a:spcAft>
              <a:buFont typeface="Arial" pitchFamily="34" charset="0"/>
              <a:buNone/>
              <a:defRPr/>
            </a:pPr>
            <a:r>
              <a:rPr lang="fr-CA" sz="2800" dirty="0" smtClean="0">
                <a:solidFill>
                  <a:srgbClr val="FF0000"/>
                </a:solidFill>
                <a:latin typeface="DFKai-SB" pitchFamily="65" charset="-120"/>
                <a:ea typeface="DFKai-SB" pitchFamily="65" charset="-120"/>
              </a:rPr>
              <a:t>Bonjour</a:t>
            </a:r>
            <a:r>
              <a:rPr lang="fr-CA" sz="2800" dirty="0" smtClean="0">
                <a:latin typeface="DFKai-SB" pitchFamily="65" charset="-120"/>
                <a:ea typeface="DFKai-SB" pitchFamily="65" charset="-120"/>
              </a:rPr>
              <a:t> les amis,</a:t>
            </a:r>
          </a:p>
          <a:p>
            <a:pPr algn="just" eaLnBrk="1" fontAlgn="auto" hangingPunct="1">
              <a:spcAft>
                <a:spcPts val="0"/>
              </a:spcAft>
              <a:buFont typeface="Arial" pitchFamily="34" charset="0"/>
              <a:buNone/>
              <a:defRPr/>
            </a:pPr>
            <a:r>
              <a:rPr lang="fr-CA" sz="2800" dirty="0" smtClean="0">
                <a:latin typeface="DFKai-SB" pitchFamily="65" charset="-120"/>
                <a:ea typeface="DFKai-SB" pitchFamily="65" charset="-120"/>
              </a:rPr>
              <a:t>    Votre enseignante m’a dit que vous aviez reçu beaucoup d’information sur les animaux marins et j’ai tout de suite voulu demander votre aide. Je dois retrouver un mystérieux voleur d’animaux marins qu’on appelle le </a:t>
            </a:r>
            <a:r>
              <a:rPr lang="fr-CA" sz="2800" dirty="0" smtClean="0">
                <a:solidFill>
                  <a:srgbClr val="FF0000"/>
                </a:solidFill>
                <a:latin typeface="DFKai-SB" pitchFamily="65" charset="-120"/>
                <a:ea typeface="DFKai-SB" pitchFamily="65" charset="-120"/>
              </a:rPr>
              <a:t>poisson</a:t>
            </a:r>
            <a:r>
              <a:rPr lang="fr-CA" sz="2800" dirty="0" smtClean="0">
                <a:latin typeface="DFKai-SB" pitchFamily="65" charset="-120"/>
                <a:ea typeface="DFKai-SB" pitchFamily="65" charset="-120"/>
              </a:rPr>
              <a:t>nier. On doit le retrouver avant qu’il ne vole le très rare </a:t>
            </a:r>
            <a:r>
              <a:rPr lang="fr-CA" sz="2800" dirty="0" smtClean="0">
                <a:solidFill>
                  <a:srgbClr val="FF0000"/>
                </a:solidFill>
                <a:latin typeface="DFKai-SB" pitchFamily="65" charset="-120"/>
                <a:ea typeface="DFKai-SB" pitchFamily="65" charset="-120"/>
              </a:rPr>
              <a:t>poisson</a:t>
            </a:r>
            <a:r>
              <a:rPr lang="fr-CA" sz="2800" dirty="0" smtClean="0">
                <a:latin typeface="DFKai-SB" pitchFamily="65" charset="-120"/>
                <a:ea typeface="DFKai-SB" pitchFamily="65" charset="-120"/>
              </a:rPr>
              <a:t> dinosaure! Il a déjà volé plusieurs animaux marins. Il me laisse des devinettes que je dois résoudre pour trouver où il se cache. À chaque </a:t>
            </a:r>
            <a:r>
              <a:rPr lang="fr-CA" sz="2800" dirty="0" smtClean="0">
                <a:solidFill>
                  <a:srgbClr val="FF0000"/>
                </a:solidFill>
                <a:latin typeface="DFKai-SB" pitchFamily="65" charset="-120"/>
                <a:ea typeface="DFKai-SB" pitchFamily="65" charset="-120"/>
              </a:rPr>
              <a:t>bonne</a:t>
            </a:r>
            <a:r>
              <a:rPr lang="fr-CA" sz="2800" dirty="0" smtClean="0">
                <a:latin typeface="DFKai-SB" pitchFamily="65" charset="-120"/>
                <a:ea typeface="DFKai-SB" pitchFamily="65" charset="-120"/>
              </a:rPr>
              <a:t> réponse, il laisse une indice sur sa cachette. S’il-vous-plaît, </a:t>
            </a:r>
            <a:r>
              <a:rPr lang="fr-CA" sz="2800" dirty="0" err="1" smtClean="0">
                <a:latin typeface="DFKai-SB" pitchFamily="65" charset="-120"/>
                <a:ea typeface="DFKai-SB" pitchFamily="65" charset="-120"/>
              </a:rPr>
              <a:t>aidez-moi</a:t>
            </a:r>
            <a:r>
              <a:rPr lang="fr-CA" sz="2800" dirty="0" smtClean="0">
                <a:latin typeface="DFKai-SB" pitchFamily="65" charset="-120"/>
                <a:ea typeface="DFKai-SB" pitchFamily="65" charset="-120"/>
              </a:rPr>
              <a:t> !</a:t>
            </a:r>
          </a:p>
          <a:p>
            <a:pPr algn="r" eaLnBrk="1" fontAlgn="auto" hangingPunct="1">
              <a:spcAft>
                <a:spcPts val="0"/>
              </a:spcAft>
              <a:buFont typeface="Arial" pitchFamily="34" charset="0"/>
              <a:buNone/>
              <a:defRPr/>
            </a:pPr>
            <a:r>
              <a:rPr lang="fr-CA" sz="2800" dirty="0" smtClean="0">
                <a:latin typeface="DFKai-SB" pitchFamily="65" charset="-120"/>
                <a:ea typeface="DFKai-SB" pitchFamily="65" charset="-120"/>
              </a:rPr>
              <a:t>    </a:t>
            </a:r>
            <a:r>
              <a:rPr lang="fr-CA" sz="2800" dirty="0" smtClean="0">
                <a:solidFill>
                  <a:srgbClr val="FF0000"/>
                </a:solidFill>
                <a:latin typeface="DFKai-SB" pitchFamily="65" charset="-120"/>
                <a:ea typeface="DFKai-SB" pitchFamily="65" charset="-120"/>
              </a:rPr>
              <a:t>Bonne</a:t>
            </a:r>
            <a:r>
              <a:rPr lang="fr-CA" sz="2800" dirty="0" smtClean="0">
                <a:latin typeface="DFKai-SB" pitchFamily="65" charset="-120"/>
                <a:ea typeface="DFKai-SB" pitchFamily="65" charset="-120"/>
              </a:rPr>
              <a:t> chance ! </a:t>
            </a:r>
          </a:p>
          <a:p>
            <a:pPr algn="r" eaLnBrk="1" fontAlgn="auto" hangingPunct="1">
              <a:spcAft>
                <a:spcPts val="0"/>
              </a:spcAft>
              <a:buFont typeface="Arial" pitchFamily="34" charset="0"/>
              <a:buNone/>
              <a:defRPr/>
            </a:pPr>
            <a:r>
              <a:rPr lang="fr-CA" sz="2800" dirty="0" smtClean="0">
                <a:latin typeface="DFKai-SB" pitchFamily="65" charset="-120"/>
                <a:ea typeface="DFKai-SB" pitchFamily="65" charset="-120"/>
              </a:rPr>
              <a:t>Détective Poisson</a:t>
            </a:r>
          </a:p>
        </p:txBody>
      </p:sp>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re 1"/>
          <p:cNvSpPr>
            <a:spLocks noGrp="1"/>
          </p:cNvSpPr>
          <p:nvPr>
            <p:ph type="title"/>
          </p:nvPr>
        </p:nvSpPr>
        <p:spPr/>
        <p:txBody>
          <a:bodyPr/>
          <a:lstStyle/>
          <a:p>
            <a:pPr eaLnBrk="1" hangingPunct="1"/>
            <a:r>
              <a:rPr lang="fr-CA" smtClean="0"/>
              <a:t>Le poisson dinosaure</a:t>
            </a:r>
          </a:p>
        </p:txBody>
      </p:sp>
      <p:pic>
        <p:nvPicPr>
          <p:cNvPr id="4099" name="Picture 4" descr="Fish with hands 3"/>
          <p:cNvPicPr>
            <a:picLocks noChangeAspect="1" noChangeArrowheads="1"/>
          </p:cNvPicPr>
          <p:nvPr/>
        </p:nvPicPr>
        <p:blipFill>
          <a:blip r:embed="rId2" cstate="print"/>
          <a:srcRect/>
          <a:stretch>
            <a:fillRect/>
          </a:stretch>
        </p:blipFill>
        <p:spPr bwMode="auto">
          <a:xfrm>
            <a:off x="4286250" y="3143250"/>
            <a:ext cx="4476750" cy="3357563"/>
          </a:xfrm>
          <a:prstGeom prst="rect">
            <a:avLst/>
          </a:prstGeom>
          <a:noFill/>
          <a:ln w="9525">
            <a:noFill/>
            <a:miter lim="800000"/>
            <a:headEnd/>
            <a:tailEnd/>
          </a:ln>
        </p:spPr>
      </p:pic>
      <p:pic>
        <p:nvPicPr>
          <p:cNvPr id="4100" name="Picture 2" descr="Fish with hands 2"/>
          <p:cNvPicPr>
            <a:picLocks noChangeAspect="1" noChangeArrowheads="1"/>
          </p:cNvPicPr>
          <p:nvPr/>
        </p:nvPicPr>
        <p:blipFill>
          <a:blip r:embed="rId3" cstate="print"/>
          <a:srcRect/>
          <a:stretch>
            <a:fillRect/>
          </a:stretch>
        </p:blipFill>
        <p:spPr bwMode="auto">
          <a:xfrm>
            <a:off x="571500" y="1357313"/>
            <a:ext cx="4929188" cy="3697287"/>
          </a:xfrm>
          <a:prstGeom prst="rect">
            <a:avLst/>
          </a:prstGeom>
          <a:noFill/>
          <a:ln w="9525">
            <a:noFill/>
            <a:miter lim="800000"/>
            <a:headEnd/>
            <a:tailEnd/>
          </a:ln>
        </p:spPr>
      </p:pic>
      <p:sp>
        <p:nvSpPr>
          <p:cNvPr id="5" name="Espace réservé du pied de page 4"/>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re 1"/>
          <p:cNvSpPr>
            <a:spLocks noGrp="1"/>
          </p:cNvSpPr>
          <p:nvPr>
            <p:ph type="title"/>
          </p:nvPr>
        </p:nvSpPr>
        <p:spPr/>
        <p:txBody>
          <a:bodyPr/>
          <a:lstStyle/>
          <a:p>
            <a:pPr eaLnBrk="1" hangingPunct="1"/>
            <a:r>
              <a:rPr lang="fr-CA" smtClean="0">
                <a:latin typeface="DFKai-SB" pitchFamily="65" charset="-120"/>
                <a:ea typeface="DFKai-SB" pitchFamily="65" charset="-120"/>
              </a:rPr>
              <a:t>Le poissonnier</a:t>
            </a:r>
          </a:p>
        </p:txBody>
      </p:sp>
      <p:pic>
        <p:nvPicPr>
          <p:cNvPr id="5123" name="Picture 2" descr="http://la-reveuze.cowblog.fr/images/1/2521416.jpg"/>
          <p:cNvPicPr>
            <a:picLocks noChangeAspect="1" noChangeArrowheads="1"/>
          </p:cNvPicPr>
          <p:nvPr/>
        </p:nvPicPr>
        <p:blipFill>
          <a:blip r:embed="rId2" cstate="print"/>
          <a:srcRect/>
          <a:stretch>
            <a:fillRect/>
          </a:stretch>
        </p:blipFill>
        <p:spPr bwMode="auto">
          <a:xfrm>
            <a:off x="2428875" y="1428750"/>
            <a:ext cx="4143375" cy="4918075"/>
          </a:xfrm>
          <a:prstGeom prst="rect">
            <a:avLst/>
          </a:prstGeom>
          <a:noFill/>
          <a:ln w="9525">
            <a:noFill/>
            <a:miter lim="800000"/>
            <a:headEnd/>
            <a:tailEnd/>
          </a:ln>
        </p:spPr>
      </p:pic>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00063" y="571500"/>
            <a:ext cx="8229600" cy="1143000"/>
          </a:xfrm>
        </p:spPr>
        <p:txBody>
          <a:bodyPr rtlCol="0">
            <a:normAutofit fontScale="90000"/>
          </a:bodyPr>
          <a:lstStyle/>
          <a:p>
            <a:pPr eaLnBrk="1" fontAlgn="auto" hangingPunct="1">
              <a:spcAft>
                <a:spcPts val="0"/>
              </a:spcAft>
              <a:defRPr/>
            </a:pPr>
            <a:r>
              <a:rPr lang="fr-CA" dirty="0" smtClean="0">
                <a:latin typeface="DFKai-SB" pitchFamily="65" charset="-120"/>
                <a:ea typeface="DFKai-SB" pitchFamily="65" charset="-120"/>
              </a:rPr>
              <a:t>Bonne enquête petits  détectives !</a:t>
            </a:r>
          </a:p>
        </p:txBody>
      </p:sp>
      <p:pic>
        <p:nvPicPr>
          <p:cNvPr id="6147" name="Picture 2" descr="magnifying glass"/>
          <p:cNvPicPr>
            <a:picLocks noChangeAspect="1" noChangeArrowheads="1"/>
          </p:cNvPicPr>
          <p:nvPr/>
        </p:nvPicPr>
        <p:blipFill>
          <a:blip r:embed="rId2" cstate="print"/>
          <a:srcRect/>
          <a:stretch>
            <a:fillRect/>
          </a:stretch>
        </p:blipFill>
        <p:spPr bwMode="auto">
          <a:xfrm>
            <a:off x="3071813" y="1857375"/>
            <a:ext cx="3286125" cy="4841875"/>
          </a:xfrm>
          <a:prstGeom prst="rect">
            <a:avLst/>
          </a:prstGeom>
          <a:noFill/>
          <a:ln w="9525">
            <a:noFill/>
            <a:miter lim="800000"/>
            <a:headEnd/>
            <a:tailEnd/>
          </a:ln>
        </p:spPr>
      </p:pic>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re 1"/>
          <p:cNvSpPr>
            <a:spLocks noGrp="1"/>
          </p:cNvSpPr>
          <p:nvPr>
            <p:ph type="title"/>
          </p:nvPr>
        </p:nvSpPr>
        <p:spPr/>
        <p:txBody>
          <a:bodyPr/>
          <a:lstStyle/>
          <a:p>
            <a:pPr eaLnBrk="1" hangingPunct="1"/>
            <a:r>
              <a:rPr lang="fr-CA" smtClean="0">
                <a:latin typeface="DFKai-SB" pitchFamily="65" charset="-120"/>
                <a:ea typeface="DFKai-SB" pitchFamily="65" charset="-120"/>
              </a:rPr>
              <a:t>Nos outils de détective</a:t>
            </a:r>
          </a:p>
        </p:txBody>
      </p:sp>
      <p:sp>
        <p:nvSpPr>
          <p:cNvPr id="7171" name="Espace réservé du contenu 2"/>
          <p:cNvSpPr>
            <a:spLocks noGrp="1"/>
          </p:cNvSpPr>
          <p:nvPr>
            <p:ph idx="1"/>
          </p:nvPr>
        </p:nvSpPr>
        <p:spPr>
          <a:xfrm>
            <a:off x="428625" y="1857375"/>
            <a:ext cx="8229600" cy="4525963"/>
          </a:xfrm>
        </p:spPr>
        <p:txBody>
          <a:bodyPr/>
          <a:lstStyle/>
          <a:p>
            <a:pPr eaLnBrk="1" hangingPunct="1">
              <a:buFont typeface="Arial" charset="0"/>
              <a:buNone/>
            </a:pPr>
            <a:r>
              <a:rPr lang="fr-CA" smtClean="0">
                <a:latin typeface="DFKai-SB" pitchFamily="65" charset="-120"/>
                <a:ea typeface="DFKai-SB" pitchFamily="65" charset="-120"/>
              </a:rPr>
              <a:t>La loupe pour observer</a:t>
            </a:r>
          </a:p>
          <a:p>
            <a:pPr eaLnBrk="1" hangingPunct="1">
              <a:buFont typeface="Arial" charset="0"/>
              <a:buNone/>
            </a:pPr>
            <a:endParaRPr lang="fr-CA" smtClean="0">
              <a:latin typeface="DFKai-SB" pitchFamily="65" charset="-120"/>
              <a:ea typeface="DFKai-SB" pitchFamily="65" charset="-120"/>
            </a:endParaRPr>
          </a:p>
          <a:p>
            <a:pPr algn="r" eaLnBrk="1" hangingPunct="1">
              <a:buFont typeface="Arial" charset="0"/>
              <a:buNone/>
            </a:pPr>
            <a:r>
              <a:rPr lang="fr-CA" smtClean="0">
                <a:latin typeface="DFKai-SB" pitchFamily="65" charset="-120"/>
                <a:ea typeface="DFKai-SB" pitchFamily="65" charset="-120"/>
              </a:rPr>
              <a:t>Le cerveau pour la mémoire</a:t>
            </a:r>
          </a:p>
          <a:p>
            <a:pPr eaLnBrk="1" hangingPunct="1">
              <a:buFont typeface="Arial" charset="0"/>
              <a:buNone/>
            </a:pPr>
            <a:endParaRPr lang="fr-CA" smtClean="0">
              <a:latin typeface="DFKai-SB" pitchFamily="65" charset="-120"/>
              <a:ea typeface="DFKai-SB" pitchFamily="65" charset="-120"/>
            </a:endParaRPr>
          </a:p>
          <a:p>
            <a:pPr eaLnBrk="1" hangingPunct="1">
              <a:buFont typeface="Arial" charset="0"/>
              <a:buNone/>
            </a:pPr>
            <a:r>
              <a:rPr lang="fr-CA" smtClean="0">
                <a:latin typeface="DFKai-SB" pitchFamily="65" charset="-120"/>
                <a:ea typeface="DFKai-SB" pitchFamily="65" charset="-120"/>
              </a:rPr>
              <a:t>Le carnet pour écrire</a:t>
            </a:r>
          </a:p>
          <a:p>
            <a:pPr eaLnBrk="1" hangingPunct="1">
              <a:buFont typeface="Arial" charset="0"/>
              <a:buNone/>
            </a:pPr>
            <a:endParaRPr lang="fr-CA" smtClean="0">
              <a:latin typeface="DFKai-SB" pitchFamily="65" charset="-120"/>
              <a:ea typeface="DFKai-SB" pitchFamily="65" charset="-120"/>
            </a:endParaRPr>
          </a:p>
          <a:p>
            <a:pPr algn="r" eaLnBrk="1" hangingPunct="1">
              <a:buFont typeface="Arial" charset="0"/>
              <a:buNone/>
            </a:pPr>
            <a:r>
              <a:rPr lang="fr-CA" smtClean="0">
                <a:latin typeface="DFKai-SB" pitchFamily="65" charset="-120"/>
                <a:ea typeface="DFKai-SB" pitchFamily="65" charset="-120"/>
              </a:rPr>
              <a:t>La calculatrice pour compter</a:t>
            </a:r>
          </a:p>
        </p:txBody>
      </p:sp>
      <p:pic>
        <p:nvPicPr>
          <p:cNvPr id="7172" name="Picture 2" descr="http://margotmystic.files.wordpress.com/2008/09/magnifying-glass.jpg?w=300&amp;h=225">
            <a:hlinkClick r:id="rId2"/>
          </p:cNvPr>
          <p:cNvPicPr>
            <a:picLocks noChangeAspect="1" noChangeArrowheads="1"/>
          </p:cNvPicPr>
          <p:nvPr/>
        </p:nvPicPr>
        <p:blipFill>
          <a:blip r:embed="rId3" cstate="print"/>
          <a:srcRect/>
          <a:stretch>
            <a:fillRect/>
          </a:stretch>
        </p:blipFill>
        <p:spPr bwMode="auto">
          <a:xfrm>
            <a:off x="5286375" y="1143000"/>
            <a:ext cx="2214563" cy="1589088"/>
          </a:xfrm>
          <a:prstGeom prst="rect">
            <a:avLst/>
          </a:prstGeom>
          <a:noFill/>
          <a:ln w="9525">
            <a:noFill/>
            <a:miter lim="800000"/>
            <a:headEnd/>
            <a:tailEnd/>
          </a:ln>
        </p:spPr>
      </p:pic>
      <p:pic>
        <p:nvPicPr>
          <p:cNvPr id="7173" name="Picture 4" descr="http://www.freefever.com/freeclipart/clipart/brain.gif"/>
          <p:cNvPicPr>
            <a:picLocks noChangeAspect="1" noChangeArrowheads="1"/>
          </p:cNvPicPr>
          <p:nvPr/>
        </p:nvPicPr>
        <p:blipFill>
          <a:blip r:embed="rId4" cstate="print"/>
          <a:srcRect/>
          <a:stretch>
            <a:fillRect/>
          </a:stretch>
        </p:blipFill>
        <p:spPr bwMode="auto">
          <a:xfrm>
            <a:off x="1285875" y="2428875"/>
            <a:ext cx="1514475" cy="1905000"/>
          </a:xfrm>
          <a:prstGeom prst="rect">
            <a:avLst/>
          </a:prstGeom>
          <a:noFill/>
          <a:ln w="9525">
            <a:noFill/>
            <a:miter lim="800000"/>
            <a:headEnd/>
            <a:tailEnd/>
          </a:ln>
        </p:spPr>
      </p:pic>
      <p:pic>
        <p:nvPicPr>
          <p:cNvPr id="7174" name="Picture 6" descr="http://www.sitedesmarques.com/affiliation/net-affiliation/images/nature-decouvertes/2c/2666061-carnet-cuir-aventure_GD.jpg"/>
          <p:cNvPicPr>
            <a:picLocks noChangeAspect="1" noChangeArrowheads="1"/>
          </p:cNvPicPr>
          <p:nvPr/>
        </p:nvPicPr>
        <p:blipFill>
          <a:blip r:embed="rId5" cstate="print"/>
          <a:srcRect/>
          <a:stretch>
            <a:fillRect/>
          </a:stretch>
        </p:blipFill>
        <p:spPr bwMode="auto">
          <a:xfrm>
            <a:off x="5429250" y="3500438"/>
            <a:ext cx="2071688" cy="2071687"/>
          </a:xfrm>
          <a:prstGeom prst="rect">
            <a:avLst/>
          </a:prstGeom>
          <a:noFill/>
          <a:ln w="9525">
            <a:noFill/>
            <a:miter lim="800000"/>
            <a:headEnd/>
            <a:tailEnd/>
          </a:ln>
        </p:spPr>
      </p:pic>
      <p:pic>
        <p:nvPicPr>
          <p:cNvPr id="7175" name="Picture 8" descr="Picture of Calculator - Free Pictures - FreeFoto.com"/>
          <p:cNvPicPr>
            <a:picLocks noChangeAspect="1" noChangeArrowheads="1"/>
          </p:cNvPicPr>
          <p:nvPr/>
        </p:nvPicPr>
        <p:blipFill>
          <a:blip r:embed="rId6" cstate="print"/>
          <a:srcRect/>
          <a:stretch>
            <a:fillRect/>
          </a:stretch>
        </p:blipFill>
        <p:spPr bwMode="auto">
          <a:xfrm>
            <a:off x="214313" y="4857750"/>
            <a:ext cx="2678112" cy="1785938"/>
          </a:xfrm>
          <a:prstGeom prst="rect">
            <a:avLst/>
          </a:prstGeom>
          <a:noFill/>
          <a:ln w="9525">
            <a:noFill/>
            <a:miter lim="800000"/>
            <a:headEnd/>
            <a:tailEnd/>
          </a:ln>
        </p:spPr>
      </p:pic>
      <p:sp>
        <p:nvSpPr>
          <p:cNvPr id="8" name="Espace réservé du pied de page 7"/>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re 1"/>
          <p:cNvSpPr>
            <a:spLocks noGrp="1"/>
          </p:cNvSpPr>
          <p:nvPr>
            <p:ph type="title"/>
          </p:nvPr>
        </p:nvSpPr>
        <p:spPr/>
        <p:txBody>
          <a:bodyPr/>
          <a:lstStyle/>
          <a:p>
            <a:pPr eaLnBrk="1" hangingPunct="1"/>
            <a:r>
              <a:rPr lang="fr-CA" smtClean="0">
                <a:latin typeface="DFKai-SB" pitchFamily="65" charset="-120"/>
                <a:ea typeface="DFKai-SB" pitchFamily="65" charset="-120"/>
              </a:rPr>
              <a:t>DEVINETTE 1</a:t>
            </a:r>
          </a:p>
        </p:txBody>
      </p:sp>
      <p:sp>
        <p:nvSpPr>
          <p:cNvPr id="3" name="Espace réservé du contenu 2"/>
          <p:cNvSpPr>
            <a:spLocks noGrp="1"/>
          </p:cNvSpPr>
          <p:nvPr>
            <p:ph idx="1"/>
          </p:nvPr>
        </p:nvSpPr>
        <p:spPr>
          <a:xfrm>
            <a:off x="457200" y="1600200"/>
            <a:ext cx="8229600" cy="4614863"/>
          </a:xfrm>
        </p:spPr>
        <p:txBody>
          <a:bodyPr rtlCol="0">
            <a:normAutofit fontScale="92500" lnSpcReduction="10000"/>
          </a:bodyPr>
          <a:lstStyle/>
          <a:p>
            <a:pPr eaLnBrk="1" fontAlgn="auto" hangingPunct="1">
              <a:spcAft>
                <a:spcPts val="0"/>
              </a:spcAft>
              <a:buFont typeface="Wingdings" pitchFamily="2" charset="2"/>
              <a:buChar char="ü"/>
              <a:defRPr/>
            </a:pPr>
            <a:endParaRPr lang="fr-CA" dirty="0" smtClean="0"/>
          </a:p>
          <a:p>
            <a:pPr eaLnBrk="1" fontAlgn="auto" hangingPunct="1">
              <a:spcAft>
                <a:spcPts val="0"/>
              </a:spcAft>
              <a:buFont typeface="Wingdings" pitchFamily="2" charset="2"/>
              <a:buChar char="ü"/>
              <a:defRPr/>
            </a:pPr>
            <a:r>
              <a:rPr lang="fr-CA" dirty="0" smtClean="0">
                <a:latin typeface="DFKai-SB" pitchFamily="65" charset="-120"/>
                <a:ea typeface="DFKai-SB" pitchFamily="65" charset="-120"/>
              </a:rPr>
              <a:t>J’ai des nageoires dorsales, ventrales et caudales</a:t>
            </a:r>
          </a:p>
          <a:p>
            <a:pPr eaLnBrk="1" fontAlgn="auto" hangingPunct="1">
              <a:spcAft>
                <a:spcPts val="0"/>
              </a:spcAft>
              <a:buFont typeface="Wingdings" pitchFamily="2" charset="2"/>
              <a:buChar char="ü"/>
              <a:defRPr/>
            </a:pPr>
            <a:endParaRPr lang="fr-CA" dirty="0" smtClean="0">
              <a:latin typeface="DFKai-SB" pitchFamily="65" charset="-120"/>
              <a:ea typeface="DFKai-SB" pitchFamily="65" charset="-120"/>
            </a:endParaRPr>
          </a:p>
          <a:p>
            <a:pPr eaLnBrk="1" fontAlgn="auto" hangingPunct="1">
              <a:spcAft>
                <a:spcPts val="0"/>
              </a:spcAft>
              <a:buFont typeface="Wingdings" pitchFamily="2" charset="2"/>
              <a:buChar char="ü"/>
              <a:defRPr/>
            </a:pPr>
            <a:r>
              <a:rPr lang="fr-CA" dirty="0" smtClean="0">
                <a:latin typeface="DFKai-SB" pitchFamily="65" charset="-120"/>
                <a:ea typeface="DFKai-SB" pitchFamily="65" charset="-120"/>
              </a:rPr>
              <a:t>J’ai une vessie natatoire</a:t>
            </a:r>
          </a:p>
          <a:p>
            <a:pPr eaLnBrk="1" fontAlgn="auto" hangingPunct="1">
              <a:spcAft>
                <a:spcPts val="0"/>
              </a:spcAft>
              <a:buFont typeface="Wingdings" pitchFamily="2" charset="2"/>
              <a:buChar char="ü"/>
              <a:defRPr/>
            </a:pPr>
            <a:endParaRPr lang="fr-CA" dirty="0" smtClean="0">
              <a:latin typeface="DFKai-SB" pitchFamily="65" charset="-120"/>
              <a:ea typeface="DFKai-SB" pitchFamily="65" charset="-120"/>
            </a:endParaRPr>
          </a:p>
          <a:p>
            <a:pPr eaLnBrk="1" fontAlgn="auto" hangingPunct="1">
              <a:spcAft>
                <a:spcPts val="0"/>
              </a:spcAft>
              <a:buFont typeface="Wingdings" pitchFamily="2" charset="2"/>
              <a:buChar char="ü"/>
              <a:defRPr/>
            </a:pPr>
            <a:r>
              <a:rPr lang="fr-CA" dirty="0" smtClean="0">
                <a:latin typeface="DFKai-SB" pitchFamily="65" charset="-120"/>
                <a:ea typeface="DFKai-SB" pitchFamily="65" charset="-120"/>
              </a:rPr>
              <a:t>J’ai des branchies</a:t>
            </a:r>
          </a:p>
          <a:p>
            <a:pPr eaLnBrk="1" fontAlgn="auto" hangingPunct="1">
              <a:spcAft>
                <a:spcPts val="0"/>
              </a:spcAft>
              <a:buFont typeface="Wingdings" pitchFamily="2" charset="2"/>
              <a:buChar char="ü"/>
              <a:defRPr/>
            </a:pPr>
            <a:endParaRPr lang="fr-CA" dirty="0" smtClean="0">
              <a:latin typeface="DFKai-SB" pitchFamily="65" charset="-120"/>
              <a:ea typeface="DFKai-SB" pitchFamily="65" charset="-120"/>
            </a:endParaRPr>
          </a:p>
          <a:p>
            <a:pPr eaLnBrk="1" fontAlgn="auto" hangingPunct="1">
              <a:spcAft>
                <a:spcPts val="0"/>
              </a:spcAft>
              <a:buFont typeface="Wingdings" pitchFamily="2" charset="2"/>
              <a:buChar char="ü"/>
              <a:defRPr/>
            </a:pPr>
            <a:r>
              <a:rPr lang="fr-CA" dirty="0" smtClean="0">
                <a:latin typeface="DFKai-SB" pitchFamily="65" charset="-120"/>
                <a:ea typeface="DFKai-SB" pitchFamily="65" charset="-120"/>
              </a:rPr>
              <a:t>J’ai des écailles</a:t>
            </a:r>
          </a:p>
        </p:txBody>
      </p:sp>
      <p:pic>
        <p:nvPicPr>
          <p:cNvPr id="8196" name="Picture 4" descr="http://www.freefever.com/freeclipart/clipart/brain.gif"/>
          <p:cNvPicPr>
            <a:picLocks noChangeAspect="1" noChangeArrowheads="1"/>
          </p:cNvPicPr>
          <p:nvPr/>
        </p:nvPicPr>
        <p:blipFill>
          <a:blip r:embed="rId2" cstate="print"/>
          <a:srcRect/>
          <a:stretch>
            <a:fillRect/>
          </a:stretch>
        </p:blipFill>
        <p:spPr bwMode="auto">
          <a:xfrm>
            <a:off x="7358063" y="0"/>
            <a:ext cx="1514475" cy="1905000"/>
          </a:xfrm>
          <a:prstGeom prst="rect">
            <a:avLst/>
          </a:prstGeom>
          <a:noFill/>
          <a:ln w="9525">
            <a:noFill/>
            <a:miter lim="800000"/>
            <a:headEnd/>
            <a:tailEnd/>
          </a:ln>
        </p:spPr>
      </p:pic>
      <p:sp>
        <p:nvSpPr>
          <p:cNvPr id="5" name="Espace réservé du pied de page 4"/>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CC00"/>
        </a:solidFill>
        <a:effectLst/>
      </p:bgPr>
    </p:bg>
    <p:spTree>
      <p:nvGrpSpPr>
        <p:cNvPr id="1" name=""/>
        <p:cNvGrpSpPr/>
        <p:nvPr/>
      </p:nvGrpSpPr>
      <p:grpSpPr>
        <a:xfrm>
          <a:off x="0" y="0"/>
          <a:ext cx="0" cy="0"/>
          <a:chOff x="0" y="0"/>
          <a:chExt cx="0" cy="0"/>
        </a:xfrm>
      </p:grpSpPr>
      <p:sp>
        <p:nvSpPr>
          <p:cNvPr id="9218" name="Titre 1"/>
          <p:cNvSpPr>
            <a:spLocks noGrp="1"/>
          </p:cNvSpPr>
          <p:nvPr>
            <p:ph type="title"/>
          </p:nvPr>
        </p:nvSpPr>
        <p:spPr/>
        <p:txBody>
          <a:bodyPr/>
          <a:lstStyle/>
          <a:p>
            <a:pPr eaLnBrk="1" hangingPunct="1"/>
            <a:r>
              <a:rPr lang="fr-CA" sz="7500" dirty="0" smtClean="0">
                <a:solidFill>
                  <a:schemeClr val="bg1"/>
                </a:solidFill>
                <a:latin typeface="Kids" pitchFamily="34" charset="0"/>
              </a:rPr>
              <a:t>Le poisson</a:t>
            </a:r>
          </a:p>
        </p:txBody>
      </p:sp>
      <p:pic>
        <p:nvPicPr>
          <p:cNvPr id="9219" name="Picture 2" descr="http://mascot.crystalxp.net/png/impala-tropical-fish-2683.png"/>
          <p:cNvPicPr>
            <a:picLocks noChangeAspect="1" noChangeArrowheads="1"/>
          </p:cNvPicPr>
          <p:nvPr/>
        </p:nvPicPr>
        <p:blipFill>
          <a:blip r:embed="rId2" cstate="print"/>
          <a:srcRect/>
          <a:stretch>
            <a:fillRect/>
          </a:stretch>
        </p:blipFill>
        <p:spPr bwMode="auto">
          <a:xfrm>
            <a:off x="1785938" y="1285875"/>
            <a:ext cx="5224462" cy="5224463"/>
          </a:xfrm>
          <a:prstGeom prst="rect">
            <a:avLst/>
          </a:prstGeom>
          <a:noFill/>
          <a:ln w="9525">
            <a:noFill/>
            <a:miter lim="800000"/>
            <a:headEnd/>
            <a:tailEnd/>
          </a:ln>
        </p:spPr>
      </p:pic>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p:cNvSpPr>
            <a:spLocks noGrp="1"/>
          </p:cNvSpPr>
          <p:nvPr>
            <p:ph type="title"/>
          </p:nvPr>
        </p:nvSpPr>
        <p:spPr/>
        <p:txBody>
          <a:bodyPr/>
          <a:lstStyle/>
          <a:p>
            <a:pPr eaLnBrk="1" hangingPunct="1"/>
            <a:r>
              <a:rPr lang="fr-CA" dirty="0" smtClean="0">
                <a:latin typeface="Kids" pitchFamily="34" charset="0"/>
              </a:rPr>
              <a:t>INDICE 1</a:t>
            </a:r>
          </a:p>
        </p:txBody>
      </p:sp>
      <p:sp>
        <p:nvSpPr>
          <p:cNvPr id="10243" name="Espace réservé du contenu 2"/>
          <p:cNvSpPr>
            <a:spLocks noGrp="1"/>
          </p:cNvSpPr>
          <p:nvPr>
            <p:ph idx="1"/>
          </p:nvPr>
        </p:nvSpPr>
        <p:spPr>
          <a:xfrm>
            <a:off x="642938" y="2000250"/>
            <a:ext cx="7786687" cy="4286250"/>
          </a:xfrm>
        </p:spPr>
        <p:txBody>
          <a:bodyPr/>
          <a:lstStyle/>
          <a:p>
            <a:pPr algn="ctr" eaLnBrk="1" hangingPunct="1">
              <a:buFont typeface="Arial" charset="0"/>
              <a:buNone/>
            </a:pPr>
            <a:r>
              <a:rPr lang="fr-CA" sz="5400" smtClean="0"/>
              <a:t>Tu trouveras une carte qui indique ma cachette sur le terrain de l’école Monseigneur Jetté</a:t>
            </a:r>
          </a:p>
        </p:txBody>
      </p:sp>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re 1"/>
          <p:cNvSpPr>
            <a:spLocks noGrp="1"/>
          </p:cNvSpPr>
          <p:nvPr>
            <p:ph type="title"/>
          </p:nvPr>
        </p:nvSpPr>
        <p:spPr>
          <a:xfrm rot="16200000">
            <a:off x="-2178844" y="3607594"/>
            <a:ext cx="6143625" cy="1214438"/>
          </a:xfrm>
        </p:spPr>
        <p:txBody>
          <a:bodyPr/>
          <a:lstStyle/>
          <a:p>
            <a:pPr eaLnBrk="1" hangingPunct="1"/>
            <a:r>
              <a:rPr lang="fr-CA" smtClean="0">
                <a:latin typeface="DFKai-SB" pitchFamily="65" charset="-120"/>
                <a:ea typeface="DFKai-SB" pitchFamily="65" charset="-120"/>
              </a:rPr>
              <a:t>Devinette 2</a:t>
            </a:r>
          </a:p>
        </p:txBody>
      </p:sp>
      <p:pic>
        <p:nvPicPr>
          <p:cNvPr id="11267" name="Picture 2" descr="http://www.franticstamper.com/image/access/stencils/dreamweaver/LJ848.gif"/>
          <p:cNvPicPr>
            <a:picLocks noChangeAspect="1" noChangeArrowheads="1"/>
          </p:cNvPicPr>
          <p:nvPr/>
        </p:nvPicPr>
        <p:blipFill>
          <a:blip r:embed="rId2" cstate="print"/>
          <a:srcRect/>
          <a:stretch>
            <a:fillRect/>
          </a:stretch>
        </p:blipFill>
        <p:spPr bwMode="auto">
          <a:xfrm>
            <a:off x="2500313" y="0"/>
            <a:ext cx="6643687" cy="6865938"/>
          </a:xfrm>
          <a:prstGeom prst="rect">
            <a:avLst/>
          </a:prstGeom>
          <a:noFill/>
          <a:ln w="9525">
            <a:noFill/>
            <a:miter lim="800000"/>
            <a:headEnd/>
            <a:tailEnd/>
          </a:ln>
        </p:spPr>
      </p:pic>
      <p:sp>
        <p:nvSpPr>
          <p:cNvPr id="11268" name="ZoneTexte 4"/>
          <p:cNvSpPr txBox="1">
            <a:spLocks noChangeArrowheads="1"/>
          </p:cNvSpPr>
          <p:nvPr/>
        </p:nvSpPr>
        <p:spPr bwMode="auto">
          <a:xfrm rot="-5400000">
            <a:off x="-1165225" y="3730626"/>
            <a:ext cx="5792787" cy="461962"/>
          </a:xfrm>
          <a:prstGeom prst="rect">
            <a:avLst/>
          </a:prstGeom>
          <a:noFill/>
          <a:ln w="9525">
            <a:noFill/>
            <a:miter lim="800000"/>
            <a:headEnd/>
            <a:tailEnd/>
          </a:ln>
        </p:spPr>
        <p:txBody>
          <a:bodyPr>
            <a:spAutoFit/>
          </a:bodyPr>
          <a:lstStyle/>
          <a:p>
            <a:pPr algn="ctr"/>
            <a:r>
              <a:rPr lang="fr-CA" sz="2400">
                <a:latin typeface="DFKai-SB" pitchFamily="65" charset="-120"/>
                <a:ea typeface="DFKai-SB" pitchFamily="65" charset="-120"/>
              </a:rPr>
              <a:t>Trouve le poisson-trompette</a:t>
            </a:r>
          </a:p>
        </p:txBody>
      </p:sp>
      <p:pic>
        <p:nvPicPr>
          <p:cNvPr id="11269" name="Picture 2" descr="http://margotmystic.files.wordpress.com/2008/09/magnifying-glass.jpg?w=300&amp;h=225">
            <a:hlinkClick r:id="rId3"/>
          </p:cNvPr>
          <p:cNvPicPr>
            <a:picLocks noChangeAspect="1" noChangeArrowheads="1"/>
          </p:cNvPicPr>
          <p:nvPr/>
        </p:nvPicPr>
        <p:blipFill>
          <a:blip r:embed="rId4" cstate="print"/>
          <a:srcRect/>
          <a:stretch>
            <a:fillRect/>
          </a:stretch>
        </p:blipFill>
        <p:spPr bwMode="auto">
          <a:xfrm>
            <a:off x="0" y="0"/>
            <a:ext cx="2214563" cy="1589088"/>
          </a:xfrm>
          <a:prstGeom prst="rect">
            <a:avLst/>
          </a:prstGeom>
          <a:noFill/>
          <a:ln w="9525">
            <a:noFill/>
            <a:miter lim="800000"/>
            <a:headEnd/>
            <a:tailEnd/>
          </a:ln>
        </p:spPr>
      </p:pic>
      <p:sp>
        <p:nvSpPr>
          <p:cNvPr id="6" name="Espace réservé du pied de page 5"/>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CC00"/>
        </a:solidFill>
        <a:effectLst/>
      </p:bgPr>
    </p:bg>
    <p:spTree>
      <p:nvGrpSpPr>
        <p:cNvPr id="1" name=""/>
        <p:cNvGrpSpPr/>
        <p:nvPr/>
      </p:nvGrpSpPr>
      <p:grpSpPr>
        <a:xfrm>
          <a:off x="0" y="0"/>
          <a:ext cx="0" cy="0"/>
          <a:chOff x="0" y="0"/>
          <a:chExt cx="0" cy="0"/>
        </a:xfrm>
      </p:grpSpPr>
      <p:pic>
        <p:nvPicPr>
          <p:cNvPr id="12290" name="Picture 2" descr="http://www.franticstamper.com/image/access/stencils/dreamweaver/LJ848.gif"/>
          <p:cNvPicPr>
            <a:picLocks noChangeAspect="1" noChangeArrowheads="1"/>
          </p:cNvPicPr>
          <p:nvPr/>
        </p:nvPicPr>
        <p:blipFill>
          <a:blip r:embed="rId2" cstate="print"/>
          <a:srcRect/>
          <a:stretch>
            <a:fillRect/>
          </a:stretch>
        </p:blipFill>
        <p:spPr bwMode="auto">
          <a:xfrm>
            <a:off x="1357313" y="-7938"/>
            <a:ext cx="6643687" cy="6865938"/>
          </a:xfrm>
          <a:prstGeom prst="rect">
            <a:avLst/>
          </a:prstGeom>
          <a:noFill/>
          <a:ln w="9525">
            <a:solidFill>
              <a:srgbClr val="00CC00"/>
            </a:solidFill>
            <a:miter lim="800000"/>
            <a:headEnd/>
            <a:tailEnd/>
          </a:ln>
        </p:spPr>
      </p:pic>
      <p:sp>
        <p:nvSpPr>
          <p:cNvPr id="5" name="Ellipse 4"/>
          <p:cNvSpPr/>
          <p:nvPr/>
        </p:nvSpPr>
        <p:spPr>
          <a:xfrm>
            <a:off x="2143125" y="4643438"/>
            <a:ext cx="2643188" cy="642937"/>
          </a:xfrm>
          <a:prstGeom prst="ellipse">
            <a:avLst/>
          </a:prstGeom>
          <a:noFill/>
          <a:ln w="76200">
            <a:solidFill>
              <a:srgbClr val="00C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fr-CA"/>
          </a:p>
        </p:txBody>
      </p:sp>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re 1"/>
          <p:cNvSpPr>
            <a:spLocks noGrp="1"/>
          </p:cNvSpPr>
          <p:nvPr>
            <p:ph type="title"/>
          </p:nvPr>
        </p:nvSpPr>
        <p:spPr/>
        <p:txBody>
          <a:bodyPr/>
          <a:lstStyle/>
          <a:p>
            <a:pPr eaLnBrk="1" hangingPunct="1"/>
            <a:r>
              <a:rPr lang="fr-CA" dirty="0" smtClean="0">
                <a:latin typeface="Kids" pitchFamily="34" charset="0"/>
              </a:rPr>
              <a:t>INDICE 2</a:t>
            </a:r>
          </a:p>
        </p:txBody>
      </p:sp>
      <p:sp>
        <p:nvSpPr>
          <p:cNvPr id="13315" name="Espace réservé du contenu 2"/>
          <p:cNvSpPr>
            <a:spLocks noGrp="1"/>
          </p:cNvSpPr>
          <p:nvPr>
            <p:ph idx="1"/>
          </p:nvPr>
        </p:nvSpPr>
        <p:spPr>
          <a:xfrm>
            <a:off x="1785938" y="1714500"/>
            <a:ext cx="6143625" cy="828675"/>
          </a:xfrm>
        </p:spPr>
        <p:txBody>
          <a:bodyPr/>
          <a:lstStyle/>
          <a:p>
            <a:pPr eaLnBrk="1" hangingPunct="1">
              <a:buFont typeface="Arial" charset="0"/>
              <a:buNone/>
            </a:pPr>
            <a:r>
              <a:rPr lang="fr-CA" sz="5400" smtClean="0"/>
              <a:t>Tu ne la trouveras pas au sous-sol</a:t>
            </a:r>
          </a:p>
        </p:txBody>
      </p:sp>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re 1"/>
          <p:cNvSpPr>
            <a:spLocks noGrp="1"/>
          </p:cNvSpPr>
          <p:nvPr>
            <p:ph type="title"/>
          </p:nvPr>
        </p:nvSpPr>
        <p:spPr/>
        <p:txBody>
          <a:bodyPr/>
          <a:lstStyle/>
          <a:p>
            <a:pPr eaLnBrk="1" hangingPunct="1"/>
            <a:r>
              <a:rPr lang="fr-CA" smtClean="0">
                <a:latin typeface="DFKai-SB" pitchFamily="65" charset="-120"/>
                <a:ea typeface="DFKai-SB" pitchFamily="65" charset="-120"/>
              </a:rPr>
              <a:t>Devinette 3</a:t>
            </a:r>
          </a:p>
        </p:txBody>
      </p:sp>
      <p:sp>
        <p:nvSpPr>
          <p:cNvPr id="14339" name="Espace réservé du contenu 2"/>
          <p:cNvSpPr>
            <a:spLocks noGrp="1"/>
          </p:cNvSpPr>
          <p:nvPr>
            <p:ph idx="1"/>
          </p:nvPr>
        </p:nvSpPr>
        <p:spPr>
          <a:xfrm>
            <a:off x="1500188" y="1285875"/>
            <a:ext cx="4286250" cy="4929188"/>
          </a:xfrm>
        </p:spPr>
        <p:txBody>
          <a:bodyPr/>
          <a:lstStyle/>
          <a:p>
            <a:pPr eaLnBrk="1" hangingPunct="1">
              <a:buFont typeface="Arial" charset="0"/>
              <a:buNone/>
            </a:pPr>
            <a:r>
              <a:rPr lang="fr-CA" sz="12500" dirty="0" smtClean="0">
                <a:latin typeface="Kids" pitchFamily="34" charset="0"/>
              </a:rPr>
              <a:t>i  e </a:t>
            </a:r>
          </a:p>
          <a:p>
            <a:pPr eaLnBrk="1" hangingPunct="1">
              <a:buFont typeface="Arial" charset="0"/>
              <a:buNone/>
            </a:pPr>
            <a:r>
              <a:rPr lang="fr-CA" sz="12500" dirty="0" smtClean="0">
                <a:latin typeface="Kids" pitchFamily="34" charset="0"/>
              </a:rPr>
              <a:t> R  a</a:t>
            </a:r>
          </a:p>
        </p:txBody>
      </p:sp>
      <p:pic>
        <p:nvPicPr>
          <p:cNvPr id="14340" name="Picture 6" descr="http://www.sitedesmarques.com/affiliation/net-affiliation/images/nature-decouvertes/2c/2666061-carnet-cuir-aventure_GD.jpg"/>
          <p:cNvPicPr>
            <a:picLocks noChangeAspect="1" noChangeArrowheads="1"/>
          </p:cNvPicPr>
          <p:nvPr/>
        </p:nvPicPr>
        <p:blipFill>
          <a:blip r:embed="rId2" cstate="print"/>
          <a:srcRect/>
          <a:stretch>
            <a:fillRect/>
          </a:stretch>
        </p:blipFill>
        <p:spPr bwMode="auto">
          <a:xfrm>
            <a:off x="6143625" y="571500"/>
            <a:ext cx="2500313" cy="2500313"/>
          </a:xfrm>
          <a:prstGeom prst="rect">
            <a:avLst/>
          </a:prstGeom>
          <a:noFill/>
          <a:ln w="9525">
            <a:noFill/>
            <a:miter lim="800000"/>
            <a:headEnd/>
            <a:tailEnd/>
          </a:ln>
        </p:spPr>
      </p:pic>
      <p:sp>
        <p:nvSpPr>
          <p:cNvPr id="5" name="Espace réservé du pied de page 4"/>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CC00"/>
        </a:solidFill>
        <a:effectLst/>
      </p:bgPr>
    </p:bg>
    <p:spTree>
      <p:nvGrpSpPr>
        <p:cNvPr id="1" name=""/>
        <p:cNvGrpSpPr/>
        <p:nvPr/>
      </p:nvGrpSpPr>
      <p:grpSpPr>
        <a:xfrm>
          <a:off x="0" y="0"/>
          <a:ext cx="0" cy="0"/>
          <a:chOff x="0" y="0"/>
          <a:chExt cx="0" cy="0"/>
        </a:xfrm>
      </p:grpSpPr>
      <p:sp>
        <p:nvSpPr>
          <p:cNvPr id="15362" name="Titre 1"/>
          <p:cNvSpPr>
            <a:spLocks noGrp="1"/>
          </p:cNvSpPr>
          <p:nvPr>
            <p:ph type="title"/>
          </p:nvPr>
        </p:nvSpPr>
        <p:spPr>
          <a:xfrm>
            <a:off x="428625" y="642938"/>
            <a:ext cx="8229600" cy="1143000"/>
          </a:xfrm>
        </p:spPr>
        <p:txBody>
          <a:bodyPr/>
          <a:lstStyle/>
          <a:p>
            <a:pPr eaLnBrk="1" hangingPunct="1"/>
            <a:r>
              <a:rPr lang="fr-CA" sz="9800" dirty="0" smtClean="0">
                <a:solidFill>
                  <a:schemeClr val="bg1"/>
                </a:solidFill>
                <a:latin typeface="Kids" pitchFamily="34" charset="0"/>
              </a:rPr>
              <a:t>Raie</a:t>
            </a:r>
          </a:p>
        </p:txBody>
      </p:sp>
      <p:pic>
        <p:nvPicPr>
          <p:cNvPr id="15363" name="Picture 2" descr="http://www.fnh.org/naturoscope/Faune/Poissons/Raie/Images/Raie1.jpg"/>
          <p:cNvPicPr>
            <a:picLocks noChangeAspect="1" noChangeArrowheads="1"/>
          </p:cNvPicPr>
          <p:nvPr/>
        </p:nvPicPr>
        <p:blipFill>
          <a:blip r:embed="rId2" cstate="print"/>
          <a:srcRect/>
          <a:stretch>
            <a:fillRect/>
          </a:stretch>
        </p:blipFill>
        <p:spPr bwMode="auto">
          <a:xfrm>
            <a:off x="2000250" y="2071688"/>
            <a:ext cx="5314950" cy="4102100"/>
          </a:xfrm>
          <a:prstGeom prst="rect">
            <a:avLst/>
          </a:prstGeom>
          <a:noFill/>
          <a:ln w="9525">
            <a:noFill/>
            <a:miter lim="800000"/>
            <a:headEnd/>
            <a:tailEnd/>
          </a:ln>
        </p:spPr>
      </p:pic>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re 1"/>
          <p:cNvSpPr>
            <a:spLocks noGrp="1"/>
          </p:cNvSpPr>
          <p:nvPr>
            <p:ph type="title"/>
          </p:nvPr>
        </p:nvSpPr>
        <p:spPr/>
        <p:txBody>
          <a:bodyPr/>
          <a:lstStyle/>
          <a:p>
            <a:pPr eaLnBrk="1" hangingPunct="1"/>
            <a:r>
              <a:rPr lang="fr-CA" dirty="0" smtClean="0">
                <a:latin typeface="Kids" pitchFamily="34" charset="0"/>
              </a:rPr>
              <a:t>INDICE 3</a:t>
            </a:r>
          </a:p>
        </p:txBody>
      </p:sp>
      <p:sp>
        <p:nvSpPr>
          <p:cNvPr id="16387" name="Espace réservé du contenu 2"/>
          <p:cNvSpPr>
            <a:spLocks noGrp="1"/>
          </p:cNvSpPr>
          <p:nvPr>
            <p:ph idx="1"/>
          </p:nvPr>
        </p:nvSpPr>
        <p:spPr>
          <a:xfrm>
            <a:off x="857250" y="1571625"/>
            <a:ext cx="7429500" cy="1571625"/>
          </a:xfrm>
        </p:spPr>
        <p:txBody>
          <a:bodyPr/>
          <a:lstStyle/>
          <a:p>
            <a:pPr algn="ctr" eaLnBrk="1" hangingPunct="1">
              <a:buFont typeface="Arial" charset="0"/>
              <a:buNone/>
            </a:pPr>
            <a:r>
              <a:rPr lang="fr-CA" sz="4800" smtClean="0"/>
              <a:t>Tu ne la trouveras pas au rez-de-chaussée</a:t>
            </a:r>
          </a:p>
        </p:txBody>
      </p:sp>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www.singingsandsbb.com/starfish-lg.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17411" name="Titre 1"/>
          <p:cNvSpPr>
            <a:spLocks noGrp="1"/>
          </p:cNvSpPr>
          <p:nvPr>
            <p:ph type="title"/>
          </p:nvPr>
        </p:nvSpPr>
        <p:spPr>
          <a:xfrm>
            <a:off x="0" y="0"/>
            <a:ext cx="9144000" cy="2000250"/>
          </a:xfrm>
          <a:solidFill>
            <a:schemeClr val="bg1"/>
          </a:solidFill>
        </p:spPr>
        <p:txBody>
          <a:bodyPr/>
          <a:lstStyle/>
          <a:p>
            <a:pPr eaLnBrk="1" hangingPunct="1"/>
            <a:r>
              <a:rPr lang="fr-CA" smtClean="0">
                <a:latin typeface="DFKai-SB" pitchFamily="65" charset="-120"/>
                <a:ea typeface="DFKai-SB" pitchFamily="65" charset="-120"/>
              </a:rPr>
              <a:t>Devinette 4</a:t>
            </a:r>
          </a:p>
        </p:txBody>
      </p:sp>
      <p:pic>
        <p:nvPicPr>
          <p:cNvPr id="17412" name="Picture 8" descr="Picture of Calculator - Free Pictures - FreeFoto.com"/>
          <p:cNvPicPr>
            <a:picLocks noChangeAspect="1" noChangeArrowheads="1"/>
          </p:cNvPicPr>
          <p:nvPr/>
        </p:nvPicPr>
        <p:blipFill>
          <a:blip r:embed="rId3" cstate="print"/>
          <a:srcRect/>
          <a:stretch>
            <a:fillRect/>
          </a:stretch>
        </p:blipFill>
        <p:spPr bwMode="auto">
          <a:xfrm>
            <a:off x="6286500" y="214313"/>
            <a:ext cx="2679700" cy="1785937"/>
          </a:xfrm>
          <a:prstGeom prst="rect">
            <a:avLst/>
          </a:prstGeom>
          <a:noFill/>
          <a:ln w="9525">
            <a:noFill/>
            <a:miter lim="800000"/>
            <a:headEnd/>
            <a:tailEnd/>
          </a:ln>
        </p:spPr>
      </p:pic>
      <p:sp>
        <p:nvSpPr>
          <p:cNvPr id="5" name="Espace réservé du pied de page 4"/>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CC00"/>
        </a:solidFill>
        <a:effectLst/>
      </p:bgPr>
    </p:bg>
    <p:spTree>
      <p:nvGrpSpPr>
        <p:cNvPr id="1" name=""/>
        <p:cNvGrpSpPr/>
        <p:nvPr/>
      </p:nvGrpSpPr>
      <p:grpSpPr>
        <a:xfrm>
          <a:off x="0" y="0"/>
          <a:ext cx="0" cy="0"/>
          <a:chOff x="0" y="0"/>
          <a:chExt cx="0" cy="0"/>
        </a:xfrm>
      </p:grpSpPr>
      <p:sp>
        <p:nvSpPr>
          <p:cNvPr id="18434" name="Titre 1"/>
          <p:cNvSpPr>
            <a:spLocks noGrp="1"/>
          </p:cNvSpPr>
          <p:nvPr>
            <p:ph type="title"/>
          </p:nvPr>
        </p:nvSpPr>
        <p:spPr>
          <a:xfrm>
            <a:off x="571500" y="1285875"/>
            <a:ext cx="8229600" cy="1143000"/>
          </a:xfrm>
        </p:spPr>
        <p:txBody>
          <a:bodyPr/>
          <a:lstStyle/>
          <a:p>
            <a:pPr eaLnBrk="1" hangingPunct="1"/>
            <a:r>
              <a:rPr lang="fr-CA" sz="32200" dirty="0" smtClean="0">
                <a:solidFill>
                  <a:schemeClr val="bg1"/>
                </a:solidFill>
                <a:latin typeface="Kids" pitchFamily="34" charset="0"/>
              </a:rPr>
              <a:t>9</a:t>
            </a:r>
          </a:p>
        </p:txBody>
      </p:sp>
      <p:sp>
        <p:nvSpPr>
          <p:cNvPr id="3" name="Espace réservé du pied de page 2"/>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re 1"/>
          <p:cNvSpPr>
            <a:spLocks noGrp="1"/>
          </p:cNvSpPr>
          <p:nvPr>
            <p:ph type="title"/>
          </p:nvPr>
        </p:nvSpPr>
        <p:spPr/>
        <p:txBody>
          <a:bodyPr/>
          <a:lstStyle/>
          <a:p>
            <a:pPr eaLnBrk="1" hangingPunct="1"/>
            <a:r>
              <a:rPr lang="fr-CA" dirty="0" smtClean="0">
                <a:latin typeface="Kids" pitchFamily="34" charset="0"/>
              </a:rPr>
              <a:t>INDICE 4</a:t>
            </a:r>
          </a:p>
        </p:txBody>
      </p:sp>
      <p:sp>
        <p:nvSpPr>
          <p:cNvPr id="19459" name="Espace réservé du contenu 2"/>
          <p:cNvSpPr>
            <a:spLocks noGrp="1"/>
          </p:cNvSpPr>
          <p:nvPr>
            <p:ph idx="1"/>
          </p:nvPr>
        </p:nvSpPr>
        <p:spPr>
          <a:xfrm>
            <a:off x="857250" y="2214563"/>
            <a:ext cx="7500938" cy="1571625"/>
          </a:xfrm>
        </p:spPr>
        <p:txBody>
          <a:bodyPr/>
          <a:lstStyle/>
          <a:p>
            <a:pPr algn="ctr" eaLnBrk="1" hangingPunct="1">
              <a:buFont typeface="Arial" charset="0"/>
              <a:buNone/>
            </a:pPr>
            <a:r>
              <a:rPr lang="fr-CA" sz="4400" smtClean="0"/>
              <a:t>Tu ne la trouveras pas au deuxième étage</a:t>
            </a:r>
          </a:p>
        </p:txBody>
      </p:sp>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re 1"/>
          <p:cNvSpPr>
            <a:spLocks noGrp="1"/>
          </p:cNvSpPr>
          <p:nvPr>
            <p:ph type="title"/>
          </p:nvPr>
        </p:nvSpPr>
        <p:spPr/>
        <p:txBody>
          <a:bodyPr/>
          <a:lstStyle/>
          <a:p>
            <a:pPr eaLnBrk="1" hangingPunct="1"/>
            <a:r>
              <a:rPr lang="fr-CA" smtClean="0">
                <a:latin typeface="DFKai-SB" pitchFamily="65" charset="-120"/>
                <a:ea typeface="DFKai-SB" pitchFamily="65" charset="-120"/>
              </a:rPr>
              <a:t>Devinette 5</a:t>
            </a:r>
          </a:p>
        </p:txBody>
      </p:sp>
      <p:sp>
        <p:nvSpPr>
          <p:cNvPr id="20483" name="Espace réservé du contenu 2"/>
          <p:cNvSpPr>
            <a:spLocks noGrp="1"/>
          </p:cNvSpPr>
          <p:nvPr>
            <p:ph idx="1"/>
          </p:nvPr>
        </p:nvSpPr>
        <p:spPr>
          <a:xfrm>
            <a:off x="500063" y="2643188"/>
            <a:ext cx="8229600" cy="3143250"/>
          </a:xfrm>
        </p:spPr>
        <p:txBody>
          <a:bodyPr/>
          <a:lstStyle/>
          <a:p>
            <a:pPr eaLnBrk="1" hangingPunct="1">
              <a:buFont typeface="Wingdings" pitchFamily="2" charset="2"/>
              <a:buChar char="ü"/>
            </a:pPr>
            <a:r>
              <a:rPr lang="fr-CA" smtClean="0">
                <a:latin typeface="DFKai-SB" pitchFamily="65" charset="-120"/>
                <a:ea typeface="DFKai-SB" pitchFamily="65" charset="-120"/>
              </a:rPr>
              <a:t>J’ai une poche de kangourou</a:t>
            </a:r>
          </a:p>
          <a:p>
            <a:pPr eaLnBrk="1" hangingPunct="1">
              <a:buFont typeface="Wingdings" pitchFamily="2" charset="2"/>
              <a:buChar char="ü"/>
            </a:pPr>
            <a:endParaRPr lang="fr-CA" smtClean="0">
              <a:latin typeface="DFKai-SB" pitchFamily="65" charset="-120"/>
              <a:ea typeface="DFKai-SB" pitchFamily="65" charset="-120"/>
            </a:endParaRPr>
          </a:p>
          <a:p>
            <a:pPr eaLnBrk="1" hangingPunct="1">
              <a:buFont typeface="Wingdings" pitchFamily="2" charset="2"/>
              <a:buChar char="ü"/>
            </a:pPr>
            <a:r>
              <a:rPr lang="fr-CA" smtClean="0">
                <a:latin typeface="DFKai-SB" pitchFamily="65" charset="-120"/>
                <a:ea typeface="DFKai-SB" pitchFamily="65" charset="-120"/>
              </a:rPr>
              <a:t>C’est le mâle qui porte les œufs</a:t>
            </a:r>
          </a:p>
          <a:p>
            <a:pPr eaLnBrk="1" hangingPunct="1">
              <a:buFont typeface="Wingdings" pitchFamily="2" charset="2"/>
              <a:buChar char="ü"/>
            </a:pPr>
            <a:endParaRPr lang="fr-CA" smtClean="0">
              <a:latin typeface="DFKai-SB" pitchFamily="65" charset="-120"/>
              <a:ea typeface="DFKai-SB" pitchFamily="65" charset="-120"/>
            </a:endParaRPr>
          </a:p>
          <a:p>
            <a:pPr eaLnBrk="1" hangingPunct="1">
              <a:buFont typeface="Wingdings" pitchFamily="2" charset="2"/>
              <a:buChar char="ü"/>
            </a:pPr>
            <a:r>
              <a:rPr lang="fr-CA" smtClean="0">
                <a:latin typeface="DFKai-SB" pitchFamily="65" charset="-120"/>
                <a:ea typeface="DFKai-SB" pitchFamily="65" charset="-120"/>
              </a:rPr>
              <a:t>Je peux changer de couleur</a:t>
            </a:r>
          </a:p>
          <a:p>
            <a:pPr eaLnBrk="1" hangingPunct="1">
              <a:buFont typeface="Wingdings" pitchFamily="2" charset="2"/>
              <a:buChar char="ü"/>
            </a:pPr>
            <a:endParaRPr lang="fr-CA" smtClean="0"/>
          </a:p>
        </p:txBody>
      </p:sp>
      <p:pic>
        <p:nvPicPr>
          <p:cNvPr id="20484" name="Picture 4" descr="http://www.freefever.com/freeclipart/clipart/brain.gif"/>
          <p:cNvPicPr>
            <a:picLocks noChangeAspect="1" noChangeArrowheads="1"/>
          </p:cNvPicPr>
          <p:nvPr/>
        </p:nvPicPr>
        <p:blipFill>
          <a:blip r:embed="rId2" cstate="print"/>
          <a:srcRect/>
          <a:stretch>
            <a:fillRect/>
          </a:stretch>
        </p:blipFill>
        <p:spPr bwMode="auto">
          <a:xfrm>
            <a:off x="6858000" y="357188"/>
            <a:ext cx="1514475" cy="1905000"/>
          </a:xfrm>
          <a:prstGeom prst="rect">
            <a:avLst/>
          </a:prstGeom>
          <a:noFill/>
          <a:ln w="9525">
            <a:noFill/>
            <a:miter lim="800000"/>
            <a:headEnd/>
            <a:tailEnd/>
          </a:ln>
        </p:spPr>
      </p:pic>
      <p:sp>
        <p:nvSpPr>
          <p:cNvPr id="5" name="Espace réservé du pied de page 4"/>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CC00"/>
        </a:solidFill>
        <a:effectLst/>
      </p:bgPr>
    </p:bg>
    <p:spTree>
      <p:nvGrpSpPr>
        <p:cNvPr id="1" name=""/>
        <p:cNvGrpSpPr/>
        <p:nvPr/>
      </p:nvGrpSpPr>
      <p:grpSpPr>
        <a:xfrm>
          <a:off x="0" y="0"/>
          <a:ext cx="0" cy="0"/>
          <a:chOff x="0" y="0"/>
          <a:chExt cx="0" cy="0"/>
        </a:xfrm>
      </p:grpSpPr>
      <p:sp>
        <p:nvSpPr>
          <p:cNvPr id="21506" name="Titre 1"/>
          <p:cNvSpPr>
            <a:spLocks noGrp="1"/>
          </p:cNvSpPr>
          <p:nvPr>
            <p:ph type="title"/>
          </p:nvPr>
        </p:nvSpPr>
        <p:spPr/>
        <p:txBody>
          <a:bodyPr/>
          <a:lstStyle/>
          <a:p>
            <a:pPr eaLnBrk="1" hangingPunct="1"/>
            <a:r>
              <a:rPr lang="fr-CA" sz="8000" dirty="0" smtClean="0">
                <a:solidFill>
                  <a:schemeClr val="bg1"/>
                </a:solidFill>
                <a:latin typeface="Kids" pitchFamily="34" charset="0"/>
              </a:rPr>
              <a:t>L’hippocampe</a:t>
            </a:r>
          </a:p>
        </p:txBody>
      </p:sp>
      <p:pic>
        <p:nvPicPr>
          <p:cNvPr id="21507" name="Picture 2" descr="Knysna seahorse"/>
          <p:cNvPicPr>
            <a:picLocks noChangeAspect="1" noChangeArrowheads="1"/>
          </p:cNvPicPr>
          <p:nvPr/>
        </p:nvPicPr>
        <p:blipFill>
          <a:blip r:embed="rId2" cstate="print"/>
          <a:srcRect/>
          <a:stretch>
            <a:fillRect/>
          </a:stretch>
        </p:blipFill>
        <p:spPr bwMode="auto">
          <a:xfrm>
            <a:off x="3071813" y="1928813"/>
            <a:ext cx="2314575" cy="4476750"/>
          </a:xfrm>
          <a:prstGeom prst="rect">
            <a:avLst/>
          </a:prstGeom>
          <a:noFill/>
          <a:ln w="9525">
            <a:noFill/>
            <a:miter lim="800000"/>
            <a:headEnd/>
            <a:tailEnd/>
          </a:ln>
        </p:spPr>
      </p:pic>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re 1"/>
          <p:cNvSpPr>
            <a:spLocks noGrp="1"/>
          </p:cNvSpPr>
          <p:nvPr>
            <p:ph type="title"/>
          </p:nvPr>
        </p:nvSpPr>
        <p:spPr/>
        <p:txBody>
          <a:bodyPr/>
          <a:lstStyle/>
          <a:p>
            <a:pPr eaLnBrk="1" hangingPunct="1"/>
            <a:r>
              <a:rPr lang="fr-CA" dirty="0" smtClean="0">
                <a:latin typeface="Kids" pitchFamily="34" charset="0"/>
              </a:rPr>
              <a:t>INDICE 5</a:t>
            </a:r>
          </a:p>
        </p:txBody>
      </p:sp>
      <p:sp>
        <p:nvSpPr>
          <p:cNvPr id="22531" name="Espace réservé du contenu 2"/>
          <p:cNvSpPr>
            <a:spLocks noGrp="1"/>
          </p:cNvSpPr>
          <p:nvPr>
            <p:ph idx="1"/>
          </p:nvPr>
        </p:nvSpPr>
        <p:spPr>
          <a:xfrm>
            <a:off x="1928813" y="2071688"/>
            <a:ext cx="5757862" cy="2571750"/>
          </a:xfrm>
        </p:spPr>
        <p:txBody>
          <a:bodyPr/>
          <a:lstStyle/>
          <a:p>
            <a:pPr algn="ctr" eaLnBrk="1" hangingPunct="1">
              <a:buFont typeface="Arial" charset="0"/>
              <a:buNone/>
            </a:pPr>
            <a:r>
              <a:rPr lang="fr-CA" sz="4800" smtClean="0"/>
              <a:t>Tu ne la trouveras pas sur le t</a:t>
            </a:r>
            <a:r>
              <a:rPr lang="fr-CA" sz="4400" smtClean="0"/>
              <a:t>oit </a:t>
            </a:r>
          </a:p>
        </p:txBody>
      </p:sp>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re 1"/>
          <p:cNvSpPr>
            <a:spLocks noGrp="1"/>
          </p:cNvSpPr>
          <p:nvPr>
            <p:ph type="title"/>
          </p:nvPr>
        </p:nvSpPr>
        <p:spPr>
          <a:xfrm>
            <a:off x="214313" y="285750"/>
            <a:ext cx="8229600" cy="1143000"/>
          </a:xfrm>
        </p:spPr>
        <p:txBody>
          <a:bodyPr/>
          <a:lstStyle/>
          <a:p>
            <a:pPr eaLnBrk="1" hangingPunct="1"/>
            <a:r>
              <a:rPr lang="fr-CA" smtClean="0">
                <a:latin typeface="DFKai-SB" pitchFamily="65" charset="-120"/>
                <a:ea typeface="DFKai-SB" pitchFamily="65" charset="-120"/>
              </a:rPr>
              <a:t>Devinette 6</a:t>
            </a:r>
          </a:p>
        </p:txBody>
      </p:sp>
      <p:sp>
        <p:nvSpPr>
          <p:cNvPr id="23555" name="Espace réservé du contenu 2"/>
          <p:cNvSpPr>
            <a:spLocks noGrp="1"/>
          </p:cNvSpPr>
          <p:nvPr>
            <p:ph idx="1"/>
          </p:nvPr>
        </p:nvSpPr>
        <p:spPr>
          <a:xfrm>
            <a:off x="0" y="1214438"/>
            <a:ext cx="3786188" cy="1500187"/>
          </a:xfrm>
        </p:spPr>
        <p:txBody>
          <a:bodyPr/>
          <a:lstStyle/>
          <a:p>
            <a:pPr eaLnBrk="1" hangingPunct="1">
              <a:buFont typeface="Arial" charset="0"/>
              <a:buNone/>
            </a:pPr>
            <a:r>
              <a:rPr lang="fr-CA" sz="2800" smtClean="0">
                <a:latin typeface="DFKai-SB" pitchFamily="65" charset="-120"/>
                <a:ea typeface="DFKai-SB" pitchFamily="65" charset="-120"/>
              </a:rPr>
              <a:t>Combien comptes-tu de poisson parmi ces animaux ?</a:t>
            </a:r>
          </a:p>
        </p:txBody>
      </p:sp>
      <p:pic>
        <p:nvPicPr>
          <p:cNvPr id="23556" name="Picture 8" descr="Picture of Calculator - Free Pictures - FreeFoto.com"/>
          <p:cNvPicPr>
            <a:picLocks noChangeAspect="1" noChangeArrowheads="1"/>
          </p:cNvPicPr>
          <p:nvPr/>
        </p:nvPicPr>
        <p:blipFill>
          <a:blip r:embed="rId2" cstate="print"/>
          <a:srcRect/>
          <a:stretch>
            <a:fillRect/>
          </a:stretch>
        </p:blipFill>
        <p:spPr bwMode="auto">
          <a:xfrm>
            <a:off x="6143625" y="142875"/>
            <a:ext cx="2679700" cy="1785938"/>
          </a:xfrm>
          <a:prstGeom prst="rect">
            <a:avLst/>
          </a:prstGeom>
          <a:noFill/>
          <a:ln w="9525">
            <a:noFill/>
            <a:miter lim="800000"/>
            <a:headEnd/>
            <a:tailEnd/>
          </a:ln>
        </p:spPr>
      </p:pic>
      <p:pic>
        <p:nvPicPr>
          <p:cNvPr id="23557" name="Picture 2" descr="http://www.andreagaddini.it/cow_swimming2.jpg"/>
          <p:cNvPicPr>
            <a:picLocks noChangeAspect="1" noChangeArrowheads="1"/>
          </p:cNvPicPr>
          <p:nvPr/>
        </p:nvPicPr>
        <p:blipFill>
          <a:blip r:embed="rId3" cstate="print"/>
          <a:srcRect/>
          <a:stretch>
            <a:fillRect/>
          </a:stretch>
        </p:blipFill>
        <p:spPr bwMode="auto">
          <a:xfrm>
            <a:off x="6858000" y="2000250"/>
            <a:ext cx="1905000" cy="2343150"/>
          </a:xfrm>
          <a:prstGeom prst="rect">
            <a:avLst/>
          </a:prstGeom>
          <a:noFill/>
          <a:ln w="9525">
            <a:noFill/>
            <a:miter lim="800000"/>
            <a:headEnd/>
            <a:tailEnd/>
          </a:ln>
        </p:spPr>
      </p:pic>
      <p:pic>
        <p:nvPicPr>
          <p:cNvPr id="23558" name="Picture 4" descr="siamese fighting fish">
            <a:hlinkClick r:id="rId4"/>
          </p:cNvPr>
          <p:cNvPicPr>
            <a:picLocks noChangeAspect="1" noChangeArrowheads="1"/>
          </p:cNvPicPr>
          <p:nvPr/>
        </p:nvPicPr>
        <p:blipFill>
          <a:blip r:embed="rId5" cstate="print"/>
          <a:srcRect/>
          <a:stretch>
            <a:fillRect/>
          </a:stretch>
        </p:blipFill>
        <p:spPr bwMode="auto">
          <a:xfrm>
            <a:off x="428625" y="2571750"/>
            <a:ext cx="1357313" cy="1190625"/>
          </a:xfrm>
          <a:prstGeom prst="rect">
            <a:avLst/>
          </a:prstGeom>
          <a:noFill/>
          <a:ln w="9525">
            <a:noFill/>
            <a:miter lim="800000"/>
            <a:headEnd/>
            <a:tailEnd/>
          </a:ln>
        </p:spPr>
      </p:pic>
      <p:pic>
        <p:nvPicPr>
          <p:cNvPr id="23559" name="Picture 10" descr="http://tbn1.google.com/images?q=tbn:yGfZfCDM1xHnxM:http://pond.dnr.cornell.edu/nyfish/Salmonidae/coho_salmon.jpg">
            <a:hlinkClick r:id="rId6"/>
          </p:cNvPr>
          <p:cNvPicPr>
            <a:picLocks noChangeAspect="1" noChangeArrowheads="1"/>
          </p:cNvPicPr>
          <p:nvPr/>
        </p:nvPicPr>
        <p:blipFill>
          <a:blip r:embed="rId7" cstate="print"/>
          <a:srcRect/>
          <a:stretch>
            <a:fillRect/>
          </a:stretch>
        </p:blipFill>
        <p:spPr bwMode="auto">
          <a:xfrm>
            <a:off x="4286250" y="4071938"/>
            <a:ext cx="2000250" cy="671512"/>
          </a:xfrm>
          <a:prstGeom prst="rect">
            <a:avLst/>
          </a:prstGeom>
          <a:noFill/>
          <a:ln w="9525">
            <a:noFill/>
            <a:miter lim="800000"/>
            <a:headEnd/>
            <a:tailEnd/>
          </a:ln>
        </p:spPr>
      </p:pic>
      <p:pic>
        <p:nvPicPr>
          <p:cNvPr id="23560" name="Picture 12" descr="http://tbn2.google.com/images?q=tbn:aUYmLbQg9WYPLM:http://api.ning.com/files/Q3j5y*f3oC1HGL57ZcLLMPIjYO0bLtCAuT3uZMgkQiUaL5CetmudrsasMM6CtAjfI9NWZTmyWp7btei1QQrGMpN*23tfQrFF/Clown_Fish_.jpg">
            <a:hlinkClick r:id="rId8"/>
          </p:cNvPr>
          <p:cNvPicPr>
            <a:picLocks noChangeAspect="1" noChangeArrowheads="1"/>
          </p:cNvPicPr>
          <p:nvPr/>
        </p:nvPicPr>
        <p:blipFill>
          <a:blip r:embed="rId9" cstate="print"/>
          <a:srcRect/>
          <a:stretch>
            <a:fillRect/>
          </a:stretch>
        </p:blipFill>
        <p:spPr bwMode="auto">
          <a:xfrm>
            <a:off x="285750" y="4857750"/>
            <a:ext cx="1928813" cy="1865313"/>
          </a:xfrm>
          <a:prstGeom prst="rect">
            <a:avLst/>
          </a:prstGeom>
          <a:noFill/>
          <a:ln w="9525">
            <a:noFill/>
            <a:miter lim="800000"/>
            <a:headEnd/>
            <a:tailEnd/>
          </a:ln>
        </p:spPr>
      </p:pic>
      <p:pic>
        <p:nvPicPr>
          <p:cNvPr id="23561" name="Picture 16" descr="http://tbn3.google.com/images?q=tbn:1UfHcC9MsRGNaM:http://www.indonesiancoral.com/lightbox/images/marine_fish/new_fish/butterfly_fish/ThreadfinButterflyfishWMBu_C1486.jpg">
            <a:hlinkClick r:id="rId10"/>
          </p:cNvPr>
          <p:cNvPicPr>
            <a:picLocks noChangeAspect="1" noChangeArrowheads="1"/>
          </p:cNvPicPr>
          <p:nvPr/>
        </p:nvPicPr>
        <p:blipFill>
          <a:blip r:embed="rId11" cstate="print"/>
          <a:srcRect/>
          <a:stretch>
            <a:fillRect/>
          </a:stretch>
        </p:blipFill>
        <p:spPr bwMode="auto">
          <a:xfrm>
            <a:off x="6429375" y="4429125"/>
            <a:ext cx="2357438" cy="2128838"/>
          </a:xfrm>
          <a:prstGeom prst="rect">
            <a:avLst/>
          </a:prstGeom>
          <a:noFill/>
          <a:ln w="9525">
            <a:noFill/>
            <a:miter lim="800000"/>
            <a:headEnd/>
            <a:tailEnd/>
          </a:ln>
        </p:spPr>
      </p:pic>
      <p:pic>
        <p:nvPicPr>
          <p:cNvPr id="23562" name="Picture 18" descr="http://tbn3.google.com/images?q=tbn:4ALjiuMpJsvHaM:http://www.landbigfish.com/images/fish/LBF_blackfin_tuna.jpg">
            <a:hlinkClick r:id="rId12"/>
          </p:cNvPr>
          <p:cNvPicPr>
            <a:picLocks noChangeAspect="1" noChangeArrowheads="1"/>
          </p:cNvPicPr>
          <p:nvPr/>
        </p:nvPicPr>
        <p:blipFill>
          <a:blip r:embed="rId13" cstate="print"/>
          <a:srcRect/>
          <a:stretch>
            <a:fillRect/>
          </a:stretch>
        </p:blipFill>
        <p:spPr bwMode="auto">
          <a:xfrm>
            <a:off x="428625" y="285750"/>
            <a:ext cx="2000250" cy="947738"/>
          </a:xfrm>
          <a:prstGeom prst="rect">
            <a:avLst/>
          </a:prstGeom>
          <a:noFill/>
          <a:ln w="9525">
            <a:noFill/>
            <a:miter lim="800000"/>
            <a:headEnd/>
            <a:tailEnd/>
          </a:ln>
        </p:spPr>
      </p:pic>
      <p:pic>
        <p:nvPicPr>
          <p:cNvPr id="23563" name="Picture 20" descr="Cat Swimming In Pool | Angry Expression"/>
          <p:cNvPicPr>
            <a:picLocks noChangeAspect="1" noChangeArrowheads="1"/>
          </p:cNvPicPr>
          <p:nvPr/>
        </p:nvPicPr>
        <p:blipFill>
          <a:blip r:embed="rId14" cstate="print"/>
          <a:srcRect/>
          <a:stretch>
            <a:fillRect/>
          </a:stretch>
        </p:blipFill>
        <p:spPr bwMode="auto">
          <a:xfrm>
            <a:off x="2286000" y="4857750"/>
            <a:ext cx="3095625" cy="1857375"/>
          </a:xfrm>
          <a:prstGeom prst="rect">
            <a:avLst/>
          </a:prstGeom>
          <a:noFill/>
          <a:ln w="9525">
            <a:noFill/>
            <a:miter lim="800000"/>
            <a:headEnd/>
            <a:tailEnd/>
          </a:ln>
        </p:spPr>
      </p:pic>
      <p:pic>
        <p:nvPicPr>
          <p:cNvPr id="23564" name="Picture 22" descr="blowfish.jpg">
            <a:hlinkClick r:id="rId15" tooltip="blowfish.jpg"/>
          </p:cNvPr>
          <p:cNvPicPr>
            <a:picLocks noChangeAspect="1" noChangeArrowheads="1"/>
          </p:cNvPicPr>
          <p:nvPr/>
        </p:nvPicPr>
        <p:blipFill>
          <a:blip r:embed="rId16" cstate="print"/>
          <a:srcRect/>
          <a:stretch>
            <a:fillRect/>
          </a:stretch>
        </p:blipFill>
        <p:spPr bwMode="auto">
          <a:xfrm>
            <a:off x="1928813" y="2571750"/>
            <a:ext cx="2214562" cy="2214563"/>
          </a:xfrm>
          <a:prstGeom prst="rect">
            <a:avLst/>
          </a:prstGeom>
          <a:noFill/>
          <a:ln w="9525">
            <a:noFill/>
            <a:miter lim="800000"/>
            <a:headEnd/>
            <a:tailEnd/>
          </a:ln>
        </p:spPr>
      </p:pic>
      <p:pic>
        <p:nvPicPr>
          <p:cNvPr id="23565" name="Picture 6" descr="http://www.subaquapixel.net/images/medias/2007_02/FishWatch1.jpg"/>
          <p:cNvPicPr>
            <a:picLocks noChangeAspect="1" noChangeArrowheads="1"/>
          </p:cNvPicPr>
          <p:nvPr/>
        </p:nvPicPr>
        <p:blipFill>
          <a:blip r:embed="rId17" cstate="print"/>
          <a:srcRect/>
          <a:stretch>
            <a:fillRect/>
          </a:stretch>
        </p:blipFill>
        <p:spPr bwMode="auto">
          <a:xfrm>
            <a:off x="4214813" y="2071688"/>
            <a:ext cx="2578100" cy="1938337"/>
          </a:xfrm>
          <a:prstGeom prst="rect">
            <a:avLst/>
          </a:prstGeom>
          <a:noFill/>
          <a:ln w="9525">
            <a:noFill/>
            <a:miter lim="800000"/>
            <a:headEnd/>
            <a:tailEnd/>
          </a:ln>
        </p:spPr>
      </p:pic>
      <p:pic>
        <p:nvPicPr>
          <p:cNvPr id="23566" name="Picture 24" descr="http://tbn1.google.com/images?q=tbn:0iEF_vLRoL6EsM:http://www.dainichi.com/PrexistingImages/images%2520for%2520Goldfish/GoldfishZebra.jpg">
            <a:hlinkClick r:id="rId18"/>
          </p:cNvPr>
          <p:cNvPicPr>
            <a:picLocks noChangeAspect="1" noChangeArrowheads="1"/>
          </p:cNvPicPr>
          <p:nvPr/>
        </p:nvPicPr>
        <p:blipFill>
          <a:blip r:embed="rId19" cstate="print"/>
          <a:srcRect/>
          <a:stretch>
            <a:fillRect/>
          </a:stretch>
        </p:blipFill>
        <p:spPr bwMode="auto">
          <a:xfrm>
            <a:off x="428625" y="3786188"/>
            <a:ext cx="1428750" cy="1028700"/>
          </a:xfrm>
          <a:prstGeom prst="rect">
            <a:avLst/>
          </a:prstGeom>
          <a:noFill/>
          <a:ln w="9525">
            <a:noFill/>
            <a:miter lim="800000"/>
            <a:headEnd/>
            <a:tailEnd/>
          </a:ln>
        </p:spPr>
      </p:pic>
      <p:pic>
        <p:nvPicPr>
          <p:cNvPr id="23567" name="Picture 26" descr="http://tbn3.google.com/images?q=tbn:f5jTyx5NCRS6CM:http://www.konadreamhomes.com/Trumpetfish%2520copy.jpg">
            <a:hlinkClick r:id="rId20"/>
          </p:cNvPr>
          <p:cNvPicPr>
            <a:picLocks noChangeAspect="1" noChangeArrowheads="1"/>
          </p:cNvPicPr>
          <p:nvPr/>
        </p:nvPicPr>
        <p:blipFill>
          <a:blip r:embed="rId21" cstate="print"/>
          <a:srcRect/>
          <a:stretch>
            <a:fillRect/>
          </a:stretch>
        </p:blipFill>
        <p:spPr bwMode="auto">
          <a:xfrm>
            <a:off x="4071938" y="1285875"/>
            <a:ext cx="1647825" cy="685800"/>
          </a:xfrm>
          <a:prstGeom prst="rect">
            <a:avLst/>
          </a:prstGeom>
          <a:noFill/>
          <a:ln w="9525">
            <a:noFill/>
            <a:miter lim="800000"/>
            <a:headEnd/>
            <a:tailEnd/>
          </a:ln>
        </p:spPr>
      </p:pic>
      <p:pic>
        <p:nvPicPr>
          <p:cNvPr id="23568" name="Picture 8" descr="http://tbn2.google.com/images?q=tbn:tq8KrHvPnYZbSM:http://pond.dnr.cornell.edu/nyfish/salmonidae/rainbow_trout.jpg">
            <a:hlinkClick r:id="rId22"/>
          </p:cNvPr>
          <p:cNvPicPr>
            <a:picLocks noChangeAspect="1" noChangeArrowheads="1"/>
          </p:cNvPicPr>
          <p:nvPr/>
        </p:nvPicPr>
        <p:blipFill>
          <a:blip r:embed="rId23" cstate="print"/>
          <a:srcRect/>
          <a:stretch>
            <a:fillRect/>
          </a:stretch>
        </p:blipFill>
        <p:spPr bwMode="auto">
          <a:xfrm>
            <a:off x="5500688" y="4572000"/>
            <a:ext cx="835025" cy="2143125"/>
          </a:xfrm>
          <a:prstGeom prst="rect">
            <a:avLst/>
          </a:prstGeom>
          <a:noFill/>
          <a:ln w="9525">
            <a:noFill/>
            <a:miter lim="800000"/>
            <a:headEnd/>
            <a:tailEnd/>
          </a:ln>
        </p:spPr>
      </p:pic>
      <p:sp>
        <p:nvSpPr>
          <p:cNvPr id="17" name="Espace réservé du pied de page 16"/>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CC00"/>
        </a:solidFill>
        <a:effectLst/>
      </p:bgPr>
    </p:bg>
    <p:spTree>
      <p:nvGrpSpPr>
        <p:cNvPr id="1" name=""/>
        <p:cNvGrpSpPr/>
        <p:nvPr/>
      </p:nvGrpSpPr>
      <p:grpSpPr>
        <a:xfrm>
          <a:off x="0" y="0"/>
          <a:ext cx="0" cy="0"/>
          <a:chOff x="0" y="0"/>
          <a:chExt cx="0" cy="0"/>
        </a:xfrm>
      </p:grpSpPr>
      <p:sp>
        <p:nvSpPr>
          <p:cNvPr id="24578" name="Titre 1"/>
          <p:cNvSpPr>
            <a:spLocks noGrp="1"/>
          </p:cNvSpPr>
          <p:nvPr>
            <p:ph type="title"/>
          </p:nvPr>
        </p:nvSpPr>
        <p:spPr>
          <a:xfrm>
            <a:off x="571500" y="2286000"/>
            <a:ext cx="8229600" cy="1143000"/>
          </a:xfrm>
        </p:spPr>
        <p:txBody>
          <a:bodyPr/>
          <a:lstStyle/>
          <a:p>
            <a:pPr eaLnBrk="1" hangingPunct="1"/>
            <a:r>
              <a:rPr lang="fr-CA" sz="50000" dirty="0" smtClean="0">
                <a:solidFill>
                  <a:schemeClr val="bg1"/>
                </a:solidFill>
                <a:latin typeface="Kids" pitchFamily="34" charset="0"/>
              </a:rPr>
              <a:t>10</a:t>
            </a:r>
          </a:p>
        </p:txBody>
      </p:sp>
      <p:sp>
        <p:nvSpPr>
          <p:cNvPr id="3" name="Espace réservé du pied de page 2"/>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re 1"/>
          <p:cNvSpPr>
            <a:spLocks noGrp="1"/>
          </p:cNvSpPr>
          <p:nvPr>
            <p:ph type="title"/>
          </p:nvPr>
        </p:nvSpPr>
        <p:spPr/>
        <p:txBody>
          <a:bodyPr/>
          <a:lstStyle/>
          <a:p>
            <a:pPr eaLnBrk="1" hangingPunct="1"/>
            <a:r>
              <a:rPr lang="fr-CA" dirty="0" smtClean="0">
                <a:latin typeface="Kids" pitchFamily="34" charset="0"/>
              </a:rPr>
              <a:t>INDICE 6</a:t>
            </a:r>
          </a:p>
        </p:txBody>
      </p:sp>
      <p:sp>
        <p:nvSpPr>
          <p:cNvPr id="25603" name="Espace réservé du contenu 2"/>
          <p:cNvSpPr>
            <a:spLocks noGrp="1"/>
          </p:cNvSpPr>
          <p:nvPr>
            <p:ph idx="1"/>
          </p:nvPr>
        </p:nvSpPr>
        <p:spPr>
          <a:xfrm>
            <a:off x="1857375" y="1714500"/>
            <a:ext cx="5757863" cy="828675"/>
          </a:xfrm>
        </p:spPr>
        <p:txBody>
          <a:bodyPr/>
          <a:lstStyle/>
          <a:p>
            <a:pPr algn="ctr" eaLnBrk="1" hangingPunct="1">
              <a:buFont typeface="Arial" charset="0"/>
              <a:buNone/>
            </a:pPr>
            <a:r>
              <a:rPr lang="fr-CA" sz="4400" smtClean="0"/>
              <a:t>Tu la trouveras à l’extérieur</a:t>
            </a:r>
          </a:p>
        </p:txBody>
      </p:sp>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re 1"/>
          <p:cNvSpPr>
            <a:spLocks noGrp="1"/>
          </p:cNvSpPr>
          <p:nvPr>
            <p:ph type="title"/>
          </p:nvPr>
        </p:nvSpPr>
        <p:spPr/>
        <p:txBody>
          <a:bodyPr/>
          <a:lstStyle/>
          <a:p>
            <a:pPr eaLnBrk="1" hangingPunct="1"/>
            <a:r>
              <a:rPr lang="fr-CA" smtClean="0">
                <a:latin typeface="DFKai-SB" pitchFamily="65" charset="-120"/>
                <a:ea typeface="DFKai-SB" pitchFamily="65" charset="-120"/>
              </a:rPr>
              <a:t>Devinette 7</a:t>
            </a:r>
          </a:p>
        </p:txBody>
      </p:sp>
      <p:sp>
        <p:nvSpPr>
          <p:cNvPr id="26627" name="Espace réservé du contenu 2"/>
          <p:cNvSpPr>
            <a:spLocks noGrp="1"/>
          </p:cNvSpPr>
          <p:nvPr>
            <p:ph idx="1"/>
          </p:nvPr>
        </p:nvSpPr>
        <p:spPr>
          <a:xfrm>
            <a:off x="785813" y="1285875"/>
            <a:ext cx="5614987" cy="4829175"/>
          </a:xfrm>
        </p:spPr>
        <p:txBody>
          <a:bodyPr/>
          <a:lstStyle/>
          <a:p>
            <a:pPr eaLnBrk="1" hangingPunct="1">
              <a:buFont typeface="Arial" charset="0"/>
              <a:buNone/>
            </a:pPr>
            <a:r>
              <a:rPr lang="fr-CA" sz="15000" dirty="0" smtClean="0">
                <a:latin typeface="Kids" pitchFamily="34" charset="0"/>
              </a:rPr>
              <a:t>e t u r o  t</a:t>
            </a:r>
          </a:p>
        </p:txBody>
      </p:sp>
      <p:pic>
        <p:nvPicPr>
          <p:cNvPr id="26628" name="Picture 6" descr="http://www.sitedesmarques.com/affiliation/net-affiliation/images/nature-decouvertes/2c/2666061-carnet-cuir-aventure_GD.jpg"/>
          <p:cNvPicPr>
            <a:picLocks noChangeAspect="1" noChangeArrowheads="1"/>
          </p:cNvPicPr>
          <p:nvPr/>
        </p:nvPicPr>
        <p:blipFill>
          <a:blip r:embed="rId2" cstate="print"/>
          <a:srcRect/>
          <a:stretch>
            <a:fillRect/>
          </a:stretch>
        </p:blipFill>
        <p:spPr bwMode="auto">
          <a:xfrm>
            <a:off x="6143625" y="571500"/>
            <a:ext cx="2500313" cy="2500313"/>
          </a:xfrm>
          <a:prstGeom prst="rect">
            <a:avLst/>
          </a:prstGeom>
          <a:noFill/>
          <a:ln w="9525">
            <a:noFill/>
            <a:miter lim="800000"/>
            <a:headEnd/>
            <a:tailEnd/>
          </a:ln>
        </p:spPr>
      </p:pic>
      <p:sp>
        <p:nvSpPr>
          <p:cNvPr id="5" name="Espace réservé du pied de page 4"/>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CC00"/>
        </a:solidFill>
        <a:effectLst/>
      </p:bgPr>
    </p:bg>
    <p:spTree>
      <p:nvGrpSpPr>
        <p:cNvPr id="1" name=""/>
        <p:cNvGrpSpPr/>
        <p:nvPr/>
      </p:nvGrpSpPr>
      <p:grpSpPr>
        <a:xfrm>
          <a:off x="0" y="0"/>
          <a:ext cx="0" cy="0"/>
          <a:chOff x="0" y="0"/>
          <a:chExt cx="0" cy="0"/>
        </a:xfrm>
      </p:grpSpPr>
      <p:sp>
        <p:nvSpPr>
          <p:cNvPr id="27650" name="Titre 1"/>
          <p:cNvSpPr>
            <a:spLocks noGrp="1"/>
          </p:cNvSpPr>
          <p:nvPr>
            <p:ph type="title"/>
          </p:nvPr>
        </p:nvSpPr>
        <p:spPr>
          <a:xfrm>
            <a:off x="357188" y="500063"/>
            <a:ext cx="8229600" cy="1143000"/>
          </a:xfrm>
        </p:spPr>
        <p:txBody>
          <a:bodyPr/>
          <a:lstStyle/>
          <a:p>
            <a:pPr eaLnBrk="1" hangingPunct="1"/>
            <a:r>
              <a:rPr lang="fr-CA" sz="9600" dirty="0" smtClean="0">
                <a:solidFill>
                  <a:schemeClr val="bg1"/>
                </a:solidFill>
                <a:latin typeface="Kids" pitchFamily="34" charset="0"/>
              </a:rPr>
              <a:t>Tortue</a:t>
            </a:r>
          </a:p>
        </p:txBody>
      </p:sp>
      <p:pic>
        <p:nvPicPr>
          <p:cNvPr id="27651" name="Picture 2" descr="http://www.answersingenesis.org/assets/images/articles/am/v2/n3/sea-turtle.jpg"/>
          <p:cNvPicPr>
            <a:picLocks noChangeAspect="1" noChangeArrowheads="1"/>
          </p:cNvPicPr>
          <p:nvPr/>
        </p:nvPicPr>
        <p:blipFill>
          <a:blip r:embed="rId2" cstate="print"/>
          <a:srcRect/>
          <a:stretch>
            <a:fillRect/>
          </a:stretch>
        </p:blipFill>
        <p:spPr bwMode="auto">
          <a:xfrm>
            <a:off x="1357313" y="1928813"/>
            <a:ext cx="6215062" cy="4660900"/>
          </a:xfrm>
          <a:prstGeom prst="rect">
            <a:avLst/>
          </a:prstGeom>
          <a:noFill/>
          <a:ln w="9525">
            <a:noFill/>
            <a:miter lim="800000"/>
            <a:headEnd/>
            <a:tailEnd/>
          </a:ln>
        </p:spPr>
      </p:pic>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re 1"/>
          <p:cNvSpPr>
            <a:spLocks noGrp="1"/>
          </p:cNvSpPr>
          <p:nvPr>
            <p:ph type="title"/>
          </p:nvPr>
        </p:nvSpPr>
        <p:spPr/>
        <p:txBody>
          <a:bodyPr/>
          <a:lstStyle/>
          <a:p>
            <a:pPr eaLnBrk="1" hangingPunct="1"/>
            <a:r>
              <a:rPr lang="fr-CA" dirty="0" smtClean="0">
                <a:latin typeface="Kids" pitchFamily="34" charset="0"/>
              </a:rPr>
              <a:t>INDICE 7</a:t>
            </a:r>
            <a:r>
              <a:rPr lang="fr-CA" dirty="0" smtClean="0">
                <a:latin typeface="Arnprior" pitchFamily="2" charset="0"/>
              </a:rPr>
              <a:t>	</a:t>
            </a:r>
          </a:p>
        </p:txBody>
      </p:sp>
      <p:sp>
        <p:nvSpPr>
          <p:cNvPr id="28675" name="Espace réservé du contenu 2"/>
          <p:cNvSpPr>
            <a:spLocks noGrp="1"/>
          </p:cNvSpPr>
          <p:nvPr>
            <p:ph idx="1"/>
          </p:nvPr>
        </p:nvSpPr>
        <p:spPr>
          <a:xfrm>
            <a:off x="1428750" y="2357438"/>
            <a:ext cx="6015038" cy="785812"/>
          </a:xfrm>
        </p:spPr>
        <p:txBody>
          <a:bodyPr/>
          <a:lstStyle/>
          <a:p>
            <a:pPr algn="ctr" eaLnBrk="1" hangingPunct="1">
              <a:buFont typeface="Arial" charset="0"/>
              <a:buNone/>
            </a:pPr>
            <a:r>
              <a:rPr lang="fr-CA" sz="4400" smtClean="0"/>
              <a:t>Tu la trouveras en arrière de l’école</a:t>
            </a:r>
          </a:p>
        </p:txBody>
      </p:sp>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re 1"/>
          <p:cNvSpPr>
            <a:spLocks noGrp="1"/>
          </p:cNvSpPr>
          <p:nvPr>
            <p:ph type="title"/>
          </p:nvPr>
        </p:nvSpPr>
        <p:spPr/>
        <p:txBody>
          <a:bodyPr/>
          <a:lstStyle/>
          <a:p>
            <a:pPr eaLnBrk="1" hangingPunct="1"/>
            <a:r>
              <a:rPr lang="fr-CA" smtClean="0">
                <a:latin typeface="DFKai-SB" pitchFamily="65" charset="-120"/>
                <a:ea typeface="DFKai-SB" pitchFamily="65" charset="-120"/>
              </a:rPr>
              <a:t>Devinette 8</a:t>
            </a:r>
          </a:p>
        </p:txBody>
      </p:sp>
      <p:pic>
        <p:nvPicPr>
          <p:cNvPr id="29699" name="Picture 2" descr="http://margotmystic.files.wordpress.com/2008/09/magnifying-glass.jpg?w=300&amp;h=225">
            <a:hlinkClick r:id="rId2"/>
          </p:cNvPr>
          <p:cNvPicPr>
            <a:picLocks noChangeAspect="1" noChangeArrowheads="1"/>
          </p:cNvPicPr>
          <p:nvPr/>
        </p:nvPicPr>
        <p:blipFill>
          <a:blip r:embed="rId3" cstate="print"/>
          <a:srcRect/>
          <a:stretch>
            <a:fillRect/>
          </a:stretch>
        </p:blipFill>
        <p:spPr bwMode="auto">
          <a:xfrm>
            <a:off x="6715125" y="142875"/>
            <a:ext cx="2214563" cy="1589088"/>
          </a:xfrm>
          <a:prstGeom prst="rect">
            <a:avLst/>
          </a:prstGeom>
          <a:noFill/>
          <a:ln w="9525">
            <a:noFill/>
            <a:miter lim="800000"/>
            <a:headEnd/>
            <a:tailEnd/>
          </a:ln>
        </p:spPr>
      </p:pic>
      <p:sp>
        <p:nvSpPr>
          <p:cNvPr id="29700" name="ZoneTexte 6"/>
          <p:cNvSpPr txBox="1">
            <a:spLocks noChangeArrowheads="1"/>
          </p:cNvSpPr>
          <p:nvPr/>
        </p:nvSpPr>
        <p:spPr bwMode="auto">
          <a:xfrm>
            <a:off x="571500" y="1285875"/>
            <a:ext cx="4786313" cy="400050"/>
          </a:xfrm>
          <a:prstGeom prst="rect">
            <a:avLst/>
          </a:prstGeom>
          <a:noFill/>
          <a:ln w="9525">
            <a:noFill/>
            <a:miter lim="800000"/>
            <a:headEnd/>
            <a:tailEnd/>
          </a:ln>
        </p:spPr>
        <p:txBody>
          <a:bodyPr>
            <a:spAutoFit/>
          </a:bodyPr>
          <a:lstStyle/>
          <a:p>
            <a:r>
              <a:rPr lang="fr-CA" sz="2000">
                <a:latin typeface="DFKai-SB" pitchFamily="65" charset="-120"/>
                <a:ea typeface="DFKai-SB" pitchFamily="65" charset="-120"/>
              </a:rPr>
              <a:t>Trouve la dent de requin</a:t>
            </a:r>
          </a:p>
        </p:txBody>
      </p:sp>
      <p:pic>
        <p:nvPicPr>
          <p:cNvPr id="29701" name="Picture 4" descr="http://tbn3.google.com/images?q=tbn:r9yDk130zyO_mM:http://upload.wikimedia.org/wikipedia/commons/b/b8/Lower_wisdom_tooth.jpg">
            <a:hlinkClick r:id="rId4"/>
          </p:cNvPr>
          <p:cNvPicPr>
            <a:picLocks noChangeAspect="1" noChangeArrowheads="1"/>
          </p:cNvPicPr>
          <p:nvPr/>
        </p:nvPicPr>
        <p:blipFill>
          <a:blip r:embed="rId5" cstate="print"/>
          <a:srcRect/>
          <a:stretch>
            <a:fillRect/>
          </a:stretch>
        </p:blipFill>
        <p:spPr bwMode="auto">
          <a:xfrm>
            <a:off x="214313" y="2928938"/>
            <a:ext cx="2794000" cy="2857500"/>
          </a:xfrm>
          <a:prstGeom prst="rect">
            <a:avLst/>
          </a:prstGeom>
          <a:noFill/>
          <a:ln w="9525">
            <a:noFill/>
            <a:miter lim="800000"/>
            <a:headEnd/>
            <a:tailEnd/>
          </a:ln>
        </p:spPr>
      </p:pic>
      <p:pic>
        <p:nvPicPr>
          <p:cNvPr id="29702" name="Picture 6" descr="http://www.hominides.com/data/images/illus/cetace-baleine-dauphin/fanon-petit-rorqual.jpg"/>
          <p:cNvPicPr>
            <a:picLocks noChangeAspect="1" noChangeArrowheads="1"/>
          </p:cNvPicPr>
          <p:nvPr/>
        </p:nvPicPr>
        <p:blipFill>
          <a:blip r:embed="rId6" cstate="print"/>
          <a:srcRect/>
          <a:stretch>
            <a:fillRect/>
          </a:stretch>
        </p:blipFill>
        <p:spPr bwMode="auto">
          <a:xfrm>
            <a:off x="3071813" y="3071813"/>
            <a:ext cx="3500437" cy="2520950"/>
          </a:xfrm>
          <a:prstGeom prst="rect">
            <a:avLst/>
          </a:prstGeom>
          <a:noFill/>
          <a:ln w="9525">
            <a:noFill/>
            <a:miter lim="800000"/>
            <a:headEnd/>
            <a:tailEnd/>
          </a:ln>
        </p:spPr>
      </p:pic>
      <p:pic>
        <p:nvPicPr>
          <p:cNvPr id="29703" name="Picture 10" descr="http://tbn3.google.com/images?q=tbn:BQTneP0rjmeQMM:http://www.skullsunlimited.com/graphics/bc-52-lg.jpg">
            <a:hlinkClick r:id="rId7"/>
          </p:cNvPr>
          <p:cNvPicPr>
            <a:picLocks noChangeAspect="1" noChangeArrowheads="1"/>
          </p:cNvPicPr>
          <p:nvPr/>
        </p:nvPicPr>
        <p:blipFill>
          <a:blip r:embed="rId8" cstate="print"/>
          <a:srcRect/>
          <a:stretch>
            <a:fillRect/>
          </a:stretch>
        </p:blipFill>
        <p:spPr bwMode="auto">
          <a:xfrm>
            <a:off x="6572250" y="3071813"/>
            <a:ext cx="2214563" cy="2417762"/>
          </a:xfrm>
          <a:prstGeom prst="rect">
            <a:avLst/>
          </a:prstGeom>
          <a:noFill/>
          <a:ln w="9525">
            <a:noFill/>
            <a:miter lim="800000"/>
            <a:headEnd/>
            <a:tailEnd/>
          </a:ln>
        </p:spPr>
      </p:pic>
      <p:sp>
        <p:nvSpPr>
          <p:cNvPr id="8" name="Espace réservé du pied de page 7"/>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CC00"/>
        </a:solidFill>
        <a:effectLst/>
      </p:bgPr>
    </p:bg>
    <p:spTree>
      <p:nvGrpSpPr>
        <p:cNvPr id="1" name=""/>
        <p:cNvGrpSpPr/>
        <p:nvPr/>
      </p:nvGrpSpPr>
      <p:grpSpPr>
        <a:xfrm>
          <a:off x="0" y="0"/>
          <a:ext cx="0" cy="0"/>
          <a:chOff x="0" y="0"/>
          <a:chExt cx="0" cy="0"/>
        </a:xfrm>
      </p:grpSpPr>
      <p:pic>
        <p:nvPicPr>
          <p:cNvPr id="30722" name="Picture 10" descr="http://tbn3.google.com/images?q=tbn:BQTneP0rjmeQMM:http://www.skullsunlimited.com/graphics/bc-52-lg.jpg">
            <a:hlinkClick r:id="rId2"/>
          </p:cNvPr>
          <p:cNvPicPr>
            <a:picLocks noChangeAspect="1" noChangeArrowheads="1"/>
          </p:cNvPicPr>
          <p:nvPr/>
        </p:nvPicPr>
        <p:blipFill>
          <a:blip r:embed="rId3" cstate="print"/>
          <a:srcRect/>
          <a:stretch>
            <a:fillRect/>
          </a:stretch>
        </p:blipFill>
        <p:spPr bwMode="auto">
          <a:xfrm>
            <a:off x="2571750" y="1571625"/>
            <a:ext cx="3857625" cy="4211638"/>
          </a:xfrm>
          <a:prstGeom prst="rect">
            <a:avLst/>
          </a:prstGeom>
          <a:noFill/>
          <a:ln w="9525">
            <a:noFill/>
            <a:miter lim="800000"/>
            <a:headEnd/>
            <a:tailEnd/>
          </a:ln>
        </p:spPr>
      </p:pic>
      <p:sp>
        <p:nvSpPr>
          <p:cNvPr id="3" name="Espace réservé du pied de page 2"/>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re 1"/>
          <p:cNvSpPr>
            <a:spLocks noGrp="1"/>
          </p:cNvSpPr>
          <p:nvPr>
            <p:ph type="title"/>
          </p:nvPr>
        </p:nvSpPr>
        <p:spPr>
          <a:xfrm>
            <a:off x="500034" y="285728"/>
            <a:ext cx="8229600" cy="1143000"/>
          </a:xfrm>
        </p:spPr>
        <p:txBody>
          <a:bodyPr/>
          <a:lstStyle/>
          <a:p>
            <a:pPr eaLnBrk="1" hangingPunct="1"/>
            <a:r>
              <a:rPr lang="fr-CA" dirty="0" smtClean="0">
                <a:latin typeface="Kids" pitchFamily="34" charset="0"/>
              </a:rPr>
              <a:t>INDICE 8</a:t>
            </a:r>
          </a:p>
        </p:txBody>
      </p:sp>
      <p:sp>
        <p:nvSpPr>
          <p:cNvPr id="31747" name="Espace réservé du contenu 2"/>
          <p:cNvSpPr>
            <a:spLocks noGrp="1"/>
          </p:cNvSpPr>
          <p:nvPr>
            <p:ph idx="1"/>
          </p:nvPr>
        </p:nvSpPr>
        <p:spPr>
          <a:xfrm>
            <a:off x="2071688" y="1643063"/>
            <a:ext cx="4972050" cy="685800"/>
          </a:xfrm>
        </p:spPr>
        <p:txBody>
          <a:bodyPr/>
          <a:lstStyle/>
          <a:p>
            <a:pPr algn="ctr" eaLnBrk="1" hangingPunct="1">
              <a:buFont typeface="Arial" charset="0"/>
              <a:buNone/>
            </a:pPr>
            <a:r>
              <a:rPr lang="fr-CA" sz="4400" smtClean="0"/>
              <a:t>Tu la trouveras dans le sable</a:t>
            </a:r>
          </a:p>
        </p:txBody>
      </p:sp>
      <p:sp>
        <p:nvSpPr>
          <p:cNvPr id="4" name="Espace réservé du pied de page 3"/>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re 1"/>
          <p:cNvSpPr>
            <a:spLocks noGrp="1"/>
          </p:cNvSpPr>
          <p:nvPr>
            <p:ph type="title"/>
          </p:nvPr>
        </p:nvSpPr>
        <p:spPr/>
        <p:txBody>
          <a:bodyPr/>
          <a:lstStyle/>
          <a:p>
            <a:pPr eaLnBrk="1" hangingPunct="1"/>
            <a:r>
              <a:rPr lang="fr-CA" smtClean="0">
                <a:latin typeface="DFKai-SB" pitchFamily="65" charset="-120"/>
                <a:ea typeface="DFKai-SB" pitchFamily="65" charset="-120"/>
              </a:rPr>
              <a:t>Bravo petits détectives !</a:t>
            </a:r>
          </a:p>
        </p:txBody>
      </p:sp>
      <p:pic>
        <p:nvPicPr>
          <p:cNvPr id="32771" name="Picture 2" descr="magnifying glass"/>
          <p:cNvPicPr>
            <a:picLocks noChangeAspect="1" noChangeArrowheads="1"/>
          </p:cNvPicPr>
          <p:nvPr/>
        </p:nvPicPr>
        <p:blipFill>
          <a:blip r:embed="rId2" cstate="print"/>
          <a:srcRect/>
          <a:stretch>
            <a:fillRect/>
          </a:stretch>
        </p:blipFill>
        <p:spPr bwMode="auto">
          <a:xfrm>
            <a:off x="4857750" y="1357313"/>
            <a:ext cx="3286125" cy="4841875"/>
          </a:xfrm>
          <a:prstGeom prst="rect">
            <a:avLst/>
          </a:prstGeom>
          <a:noFill/>
          <a:ln w="9525">
            <a:noFill/>
            <a:miter lim="800000"/>
            <a:headEnd/>
            <a:tailEnd/>
          </a:ln>
        </p:spPr>
      </p:pic>
      <p:sp>
        <p:nvSpPr>
          <p:cNvPr id="32772" name="ZoneTexte 4"/>
          <p:cNvSpPr txBox="1">
            <a:spLocks noChangeArrowheads="1"/>
          </p:cNvSpPr>
          <p:nvPr/>
        </p:nvSpPr>
        <p:spPr bwMode="auto">
          <a:xfrm>
            <a:off x="785813" y="1785938"/>
            <a:ext cx="3929062" cy="3108325"/>
          </a:xfrm>
          <a:prstGeom prst="rect">
            <a:avLst/>
          </a:prstGeom>
          <a:noFill/>
          <a:ln w="9525">
            <a:noFill/>
            <a:miter lim="800000"/>
            <a:headEnd/>
            <a:tailEnd/>
          </a:ln>
        </p:spPr>
        <p:txBody>
          <a:bodyPr>
            <a:spAutoFit/>
          </a:bodyPr>
          <a:lstStyle/>
          <a:p>
            <a:r>
              <a:rPr lang="fr-CA" sz="2800">
                <a:latin typeface="DFKai-SB" pitchFamily="65" charset="-120"/>
                <a:ea typeface="DFKai-SB" pitchFamily="65" charset="-120"/>
              </a:rPr>
              <a:t>Je savais que vous réussiriez !</a:t>
            </a:r>
          </a:p>
          <a:p>
            <a:r>
              <a:rPr lang="fr-CA" sz="2800">
                <a:latin typeface="DFKai-SB" pitchFamily="65" charset="-120"/>
                <a:ea typeface="DFKai-SB" pitchFamily="65" charset="-120"/>
              </a:rPr>
              <a:t>Il ne vous reste qu’à mettre tous les indices ensemble pour trouver où se cache le poissonnier </a:t>
            </a:r>
          </a:p>
        </p:txBody>
      </p:sp>
      <p:sp>
        <p:nvSpPr>
          <p:cNvPr id="5" name="Espace réservé du pied de page 4"/>
          <p:cNvSpPr>
            <a:spLocks noGrp="1"/>
          </p:cNvSpPr>
          <p:nvPr>
            <p:ph type="ftr" sz="quarter" idx="11"/>
          </p:nvPr>
        </p:nvSpPr>
        <p:spPr/>
        <p:txBody>
          <a:bodyPr/>
          <a:lstStyle/>
          <a:p>
            <a:pPr>
              <a:defRPr/>
            </a:pPr>
            <a:r>
              <a:rPr lang="fr-CA"/>
              <a:t>Marie-France Bougie Masse  | 2010  http://moncartable.ca</a:t>
            </a:r>
            <a:endParaRPr lang="fr-CA"/>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164</TotalTime>
  <Words>575</Words>
  <Application>Microsoft Office PowerPoint</Application>
  <PresentationFormat>Affichage à l'écran (4:3)</PresentationFormat>
  <Paragraphs>99</Paragraphs>
  <Slides>31</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31</vt:i4>
      </vt:variant>
    </vt:vector>
  </HeadingPairs>
  <TitlesOfParts>
    <vt:vector size="38" baseType="lpstr">
      <vt:lpstr>Arial</vt:lpstr>
      <vt:lpstr>Calibri</vt:lpstr>
      <vt:lpstr>DFKai-SB</vt:lpstr>
      <vt:lpstr>Wingdings</vt:lpstr>
      <vt:lpstr>Earwig Factory</vt:lpstr>
      <vt:lpstr>Arnprior</vt:lpstr>
      <vt:lpstr>Thème Office</vt:lpstr>
      <vt:lpstr>DÉTECTIVE POISSON</vt:lpstr>
      <vt:lpstr>Diapositive 2</vt:lpstr>
      <vt:lpstr>Le poisson dinosaure</vt:lpstr>
      <vt:lpstr>Le poissonnier</vt:lpstr>
      <vt:lpstr>Bonne enquête petits  détectives !</vt:lpstr>
      <vt:lpstr>Nos outils de détective</vt:lpstr>
      <vt:lpstr>DEVINETTE 1</vt:lpstr>
      <vt:lpstr>Le poisson</vt:lpstr>
      <vt:lpstr>INDICE 1</vt:lpstr>
      <vt:lpstr>Devinette 2</vt:lpstr>
      <vt:lpstr>Diapositive 11</vt:lpstr>
      <vt:lpstr>INDICE 2</vt:lpstr>
      <vt:lpstr>Devinette 3</vt:lpstr>
      <vt:lpstr>Raie</vt:lpstr>
      <vt:lpstr>INDICE 3</vt:lpstr>
      <vt:lpstr>Devinette 4</vt:lpstr>
      <vt:lpstr>9</vt:lpstr>
      <vt:lpstr>INDICE 4</vt:lpstr>
      <vt:lpstr>Devinette 5</vt:lpstr>
      <vt:lpstr>L’hippocampe</vt:lpstr>
      <vt:lpstr>INDICE 5</vt:lpstr>
      <vt:lpstr>Devinette 6</vt:lpstr>
      <vt:lpstr>10</vt:lpstr>
      <vt:lpstr>INDICE 6</vt:lpstr>
      <vt:lpstr>Devinette 7</vt:lpstr>
      <vt:lpstr>Tortue</vt:lpstr>
      <vt:lpstr>INDICE 7 </vt:lpstr>
      <vt:lpstr>Devinette 8</vt:lpstr>
      <vt:lpstr>Diapositive 29</vt:lpstr>
      <vt:lpstr>INDICE 8</vt:lpstr>
      <vt:lpstr>Bravo petits détectives !</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Marie-France Bougie Masse</dc:creator>
  <cp:lastModifiedBy>Utilisateur</cp:lastModifiedBy>
  <cp:revision>50</cp:revision>
  <dcterms:created xsi:type="dcterms:W3CDTF">2009-04-21T21:41:13Z</dcterms:created>
  <dcterms:modified xsi:type="dcterms:W3CDTF">2010-05-27T15:30:34Z</dcterms:modified>
</cp:coreProperties>
</file>