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43" autoAdjust="0"/>
  </p:normalViewPr>
  <p:slideViewPr>
    <p:cSldViewPr>
      <p:cViewPr varScale="1">
        <p:scale>
          <a:sx n="70" d="100"/>
          <a:sy n="70" d="100"/>
        </p:scale>
        <p:origin x="-102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fr-CA"/>
              <a:t>Joanie Archambeault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2C59F0F-998D-4F40-B20F-9419B1DCD5A3}" type="slidenum">
              <a:rPr lang="fr-CA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1229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fr-CA"/>
              <a:t>Joanie Archambeault</a:t>
            </a:r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48A1B90-A2FE-4EFD-B1B1-747A9A4E1FAF}" type="slidenum">
              <a:rPr lang="fr-CA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fr-CA"/>
              <a:t>Joanie Archambeault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DD29D6-5CB8-4F74-B05B-02E0A0A12B7F}" type="slidenum">
              <a:rPr lang="fr-CA"/>
              <a:pPr/>
              <a:t>1</a:t>
            </a:fld>
            <a:endParaRPr lang="fr-CA"/>
          </a:p>
        </p:txBody>
      </p:sp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82439-4F0E-4694-BA60-BEABE08066D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4E399-9289-4299-8E9C-A0E4BD9A3FD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EA01FB-4E7E-4EEF-A989-DE7DB2FF8745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17F8D-15EA-4E7C-B419-9896B641661D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D68D12-D55D-426F-8F91-B492FA06AFE8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7720B-5AFD-43B3-9073-4AD91AD71E7B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B557F-54C6-4E6D-B95B-629727CECAFC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4CD119-AE6B-47CB-8172-9424891CCB2D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9CB8EA-EEA6-48A6-AB16-FF00D2E8F6D4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C45D3D-3C7B-418B-BCD8-38FC28F8614A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7EAAF-AA59-4F4E-9017-23C7563A158D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651A9A5-0D96-49CB-97C6-9E1AB356C892}" type="slidenum">
              <a:rPr lang="fr-CA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 dirty="0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7E58B-F9CA-4590-9F0A-AEE4CB877D3F}" type="slidenum">
              <a:rPr lang="fr-CA"/>
              <a:pPr/>
              <a:t>1</a:t>
            </a:fld>
            <a:endParaRPr lang="fr-CA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/>
              <a:t>La relaxation du monde animal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7D24-3788-44AE-AB67-EDD8D4C5508B}" type="slidenum">
              <a:rPr lang="fr-CA"/>
              <a:pPr/>
              <a:t>2</a:t>
            </a:fld>
            <a:endParaRPr lang="fr-CA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3239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/>
              <a:t>Pour commencer, nous allons se transformer en…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B63A1-0763-428C-B8F2-79C41A680640}" type="slidenum">
              <a:rPr lang="fr-CA"/>
              <a:pPr/>
              <a:t>3</a:t>
            </a:fld>
            <a:endParaRPr lang="fr-CA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74638"/>
            <a:ext cx="8713787" cy="1143000"/>
          </a:xfrm>
        </p:spPr>
        <p:txBody>
          <a:bodyPr/>
          <a:lstStyle/>
          <a:p>
            <a:r>
              <a:rPr lang="fr-CA" sz="4000"/>
              <a:t>Oiseau !</a:t>
            </a:r>
            <a:br>
              <a:rPr lang="fr-CA" sz="4000"/>
            </a:br>
            <a:endParaRPr lang="fr-CA" sz="40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08275"/>
            <a:ext cx="8229600" cy="252095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 dirty="0"/>
              <a:t>Il vole dans le ciel (nous tournons en rond en faisant l’oiseau). Tout à coup, il se dépose tout doucement sur une branche pour observer du haut de celle-ci un…..</a:t>
            </a: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pic>
        <p:nvPicPr>
          <p:cNvPr id="3076" name="Picture 4" descr="C:\Documents and Settings\Administrateur\Local Settings\Temporary Internet Files\Content.IE5\4MRQG636\MC9003914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642918"/>
            <a:ext cx="1813255" cy="1641348"/>
          </a:xfrm>
          <a:prstGeom prst="rect">
            <a:avLst/>
          </a:prstGeom>
          <a:noFill/>
        </p:spPr>
      </p:pic>
      <p:pic>
        <p:nvPicPr>
          <p:cNvPr id="3077" name="Picture 5" descr="C:\Documents and Settings\Administrateur\Local Settings\Temporary Internet Files\Content.IE5\4MRQG636\MC9003842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571480"/>
            <a:ext cx="1815998" cy="1674266"/>
          </a:xfrm>
          <a:prstGeom prst="rect">
            <a:avLst/>
          </a:prstGeom>
          <a:noFill/>
        </p:spPr>
      </p:pic>
      <p:pic>
        <p:nvPicPr>
          <p:cNvPr id="3078" name="Picture 6" descr="C:\Documents and Settings\Administrateur\Local Settings\Temporary Internet Files\Content.IE5\7P5QBW21\MC90008393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4643446"/>
            <a:ext cx="1191150" cy="22145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EDA2F-1F9E-47CD-97DC-C32A62C74356}" type="slidenum">
              <a:rPr lang="fr-CA"/>
              <a:pPr/>
              <a:t>4</a:t>
            </a:fld>
            <a:endParaRPr lang="fr-CA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/>
              <a:t>Papillon qui s’envole ! </a:t>
            </a:r>
            <a:br>
              <a:rPr lang="fr-CA" sz="4000"/>
            </a:br>
            <a:endParaRPr lang="fr-CA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781300"/>
            <a:ext cx="8229600" cy="168433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/>
              <a:t>Il vole </a:t>
            </a:r>
            <a:r>
              <a:rPr lang="fr-CA" i="1"/>
              <a:t>lentement</a:t>
            </a:r>
            <a:r>
              <a:rPr lang="fr-CA"/>
              <a:t>, puis il vole </a:t>
            </a:r>
            <a:r>
              <a:rPr lang="fr-CA" i="1"/>
              <a:t>vite</a:t>
            </a:r>
            <a:r>
              <a:rPr lang="fr-CA"/>
              <a:t>, puis il vole </a:t>
            </a:r>
            <a:r>
              <a:rPr lang="fr-CA" i="1"/>
              <a:t>lentement</a:t>
            </a:r>
            <a:r>
              <a:rPr lang="fr-CA"/>
              <a:t>... </a:t>
            </a:r>
          </a:p>
          <a:p>
            <a:r>
              <a:rPr lang="fr-CA"/>
              <a:t>Soudain, il rencontre  une ….</a:t>
            </a: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pic>
        <p:nvPicPr>
          <p:cNvPr id="5124" name="Picture 4" descr="C:\Documents and Settings\Administrateur\Local Settings\Temporary Internet Files\Content.IE5\7P5QBW21\MP9004332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572008"/>
            <a:ext cx="2002147" cy="2000240"/>
          </a:xfrm>
          <a:prstGeom prst="rect">
            <a:avLst/>
          </a:prstGeom>
          <a:noFill/>
        </p:spPr>
      </p:pic>
      <p:pic>
        <p:nvPicPr>
          <p:cNvPr id="5126" name="Picture 6" descr="C:\Documents and Settings\Administrateur\Local Settings\Temporary Internet Files\Content.IE5\EU1GDB3C\MC90043766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714356"/>
            <a:ext cx="1758950" cy="1816100"/>
          </a:xfrm>
          <a:prstGeom prst="rect">
            <a:avLst/>
          </a:prstGeom>
          <a:noFill/>
        </p:spPr>
      </p:pic>
      <p:pic>
        <p:nvPicPr>
          <p:cNvPr id="5127" name="Picture 7" descr="C:\Documents and Settings\Administrateur\Local Settings\Temporary Internet Files\Content.IE5\52ZEIQSE\MC90033611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785794"/>
            <a:ext cx="2786082" cy="1852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938BD-450D-411F-A96B-27F1BFF077CC}" type="slidenum">
              <a:rPr lang="fr-CA"/>
              <a:pPr/>
              <a:t>5</a:t>
            </a:fld>
            <a:endParaRPr lang="fr-CA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/>
              <a:t>Grenouille  </a:t>
            </a:r>
            <a:br>
              <a:rPr lang="fr-CA" sz="4000"/>
            </a:br>
            <a:endParaRPr lang="fr-CA" sz="400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420938"/>
            <a:ext cx="8229600" cy="22606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 sz="2800"/>
              <a:t>La grenouille est très réveillée : (on fait le son de la grenouille et le mouvement de celle-ci ) et soudain elle voit quelque chose au loin... un…. </a:t>
            </a:r>
            <a:br>
              <a:rPr lang="fr-CA" sz="2800"/>
            </a:br>
            <a:endParaRPr lang="fr-CA" sz="280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pic>
        <p:nvPicPr>
          <p:cNvPr id="6148" name="Picture 4" descr="C:\Documents and Settings\Administrateur\Local Settings\Temporary Internet Files\Content.IE5\EU1GDB3C\MC90033610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357166"/>
            <a:ext cx="3622895" cy="2107949"/>
          </a:xfrm>
          <a:prstGeom prst="rect">
            <a:avLst/>
          </a:prstGeom>
          <a:noFill/>
        </p:spPr>
      </p:pic>
      <p:pic>
        <p:nvPicPr>
          <p:cNvPr id="6149" name="Picture 5" descr="C:\Documents and Settings\Administrateur\Local Settings\Temporary Internet Files\Content.IE5\VTQDLZKG\MC9003914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66"/>
            <a:ext cx="2684486" cy="177211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087D1-524A-45E0-AAC4-6F05E644E28A}" type="slidenum">
              <a:rPr lang="fr-CA"/>
              <a:pPr/>
              <a:t>6</a:t>
            </a:fld>
            <a:endParaRPr lang="fr-CA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/>
              <a:t>Serpent !!!! </a:t>
            </a:r>
            <a:br>
              <a:rPr lang="fr-CA" sz="4000"/>
            </a:br>
            <a:endParaRPr lang="fr-CA" sz="400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781300"/>
            <a:ext cx="8229600" cy="1397000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 sz="2800"/>
              <a:t>Quel son fait le serpent? Sssss (on rampe) Le serpent rencontre…. Son amie la… </a:t>
            </a:r>
            <a:br>
              <a:rPr lang="fr-CA" sz="2800"/>
            </a:br>
            <a:endParaRPr lang="fr-CA" sz="2800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pic>
        <p:nvPicPr>
          <p:cNvPr id="7172" name="Picture 4" descr="C:\Documents and Settings\Administrateur\Local Settings\Temporary Internet Files\Content.IE5\SEEQ34TG\MC9003700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0"/>
            <a:ext cx="6000792" cy="2810084"/>
          </a:xfrm>
          <a:prstGeom prst="rect">
            <a:avLst/>
          </a:prstGeom>
          <a:noFill/>
        </p:spPr>
      </p:pic>
      <p:pic>
        <p:nvPicPr>
          <p:cNvPr id="7173" name="Picture 5" descr="C:\Documents and Settings\Administrateur\Local Settings\Temporary Internet Files\Content.IE5\EU1GDB3C\MC90008390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4071942"/>
            <a:ext cx="4671588" cy="22407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428DE-44FC-47EB-ADF1-AE039CFDE170}" type="slidenum">
              <a:rPr lang="fr-CA"/>
              <a:pPr/>
              <a:t>7</a:t>
            </a:fld>
            <a:endParaRPr lang="fr-CA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/>
              <a:t>Tortue! </a:t>
            </a:r>
            <a:br>
              <a:rPr lang="fr-CA" sz="4000"/>
            </a:br>
            <a:endParaRPr lang="fr-CA" sz="400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27654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 sz="2800"/>
              <a:t>Elle vient de terminer une course et elle est très très fatiguée… C’est pourquoi elle entre dans sa coquille (zoup!) Elle ne bouge plus et elle prend de grandes respirations…1….2….3</a:t>
            </a: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pic>
        <p:nvPicPr>
          <p:cNvPr id="8196" name="Picture 4" descr="C:\Documents and Settings\Administrateur\Local Settings\Temporary Internet Files\Content.IE5\S8V4687F\MC9000165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500570"/>
            <a:ext cx="2203598" cy="1785950"/>
          </a:xfrm>
          <a:prstGeom prst="rect">
            <a:avLst/>
          </a:prstGeom>
          <a:noFill/>
        </p:spPr>
      </p:pic>
      <p:pic>
        <p:nvPicPr>
          <p:cNvPr id="8197" name="Picture 5" descr="C:\Documents and Settings\Administrateur\Local Settings\Temporary Internet Files\Content.IE5\EU1GDB3C\MC90039144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285728"/>
            <a:ext cx="1824228" cy="104881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9557F-0706-422C-9F8A-3FBB2CD7DBC8}" type="slidenum">
              <a:rPr lang="fr-CA"/>
              <a:pPr/>
              <a:t>8</a:t>
            </a:fld>
            <a:endParaRPr lang="fr-CA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91513" cy="34131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609600" indent="-609600"/>
            <a:r>
              <a:rPr lang="fr-CA" sz="2800"/>
              <a:t>Au même moment, un…  </a:t>
            </a:r>
            <a:r>
              <a:rPr lang="fr-CA" sz="2800" b="1"/>
              <a:t>chat</a:t>
            </a:r>
            <a:r>
              <a:rPr lang="fr-CA" sz="2800"/>
              <a:t> se promène … il ronronne… RRRRRRR…. ( nous faisons la démarche de cet animal)</a:t>
            </a:r>
          </a:p>
          <a:p>
            <a:pPr marL="609600" indent="-609600">
              <a:buFontTx/>
              <a:buNone/>
            </a:pPr>
            <a:endParaRPr lang="fr-CA" sz="2800"/>
          </a:p>
          <a:p>
            <a:pPr marL="609600" indent="-609600"/>
            <a:r>
              <a:rPr lang="fr-CA" sz="2800"/>
              <a:t> Ce chat vient de se réveiller c’est pourquoi il s’étire…. </a:t>
            </a:r>
          </a:p>
          <a:p>
            <a:pPr marL="609600" indent="-609600">
              <a:buFontTx/>
              <a:buNone/>
            </a:pPr>
            <a:r>
              <a:rPr lang="fr-CA" sz="2800"/>
              <a:t>       ( nous faisons des étirements) </a:t>
            </a:r>
          </a:p>
          <a:p>
            <a:pPr marL="609600" indent="-609600">
              <a:buFontTx/>
              <a:buNone/>
            </a:pPr>
            <a:endParaRPr lang="fr-CA" sz="280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pic>
        <p:nvPicPr>
          <p:cNvPr id="9221" name="Picture 5" descr="C:\Documents and Settings\Administrateur\Local Settings\Temporary Internet Files\Content.IE5\EU1GDB3C\MC90019215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0"/>
            <a:ext cx="1444530" cy="1596635"/>
          </a:xfrm>
          <a:prstGeom prst="rect">
            <a:avLst/>
          </a:prstGeom>
          <a:noFill/>
        </p:spPr>
      </p:pic>
      <p:pic>
        <p:nvPicPr>
          <p:cNvPr id="9222" name="Picture 6" descr="C:\Documents and Settings\Administrateur\Local Settings\Temporary Internet Files\Content.IE5\VTQDLZKG\MC9003264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5214950"/>
            <a:ext cx="1833372" cy="1474927"/>
          </a:xfrm>
          <a:prstGeom prst="rect">
            <a:avLst/>
          </a:prstGeom>
          <a:noFill/>
        </p:spPr>
      </p:pic>
      <p:pic>
        <p:nvPicPr>
          <p:cNvPr id="9223" name="Picture 7" descr="C:\Documents and Settings\Administrateur\Local Settings\Temporary Internet Files\Content.IE5\EU1GDB3C\MC90023791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5124261"/>
            <a:ext cx="2252804" cy="173373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0E7015-F17A-41A0-9B6D-2E623A0E804E}" type="slidenum">
              <a:rPr lang="fr-CA"/>
              <a:pPr/>
              <a:t>9</a:t>
            </a:fld>
            <a:endParaRPr lang="fr-CA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349500"/>
            <a:ext cx="8362950" cy="154146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 sz="2800"/>
              <a:t>Il aimerait bien prendre un petit déjeuner…c’est pourquoi il  regarde  monsieur le ….. </a:t>
            </a:r>
          </a:p>
          <a:p>
            <a:pPr>
              <a:buFontTx/>
              <a:buNone/>
            </a:pPr>
            <a:endParaRPr lang="fr-CA" sz="2800"/>
          </a:p>
          <a:p>
            <a:endParaRPr lang="fr-CA"/>
          </a:p>
          <a:p>
            <a:endParaRPr lang="fr-CA"/>
          </a:p>
          <a:p>
            <a:pPr>
              <a:buFontTx/>
              <a:buNone/>
            </a:pPr>
            <a:endParaRPr lang="fr-CA"/>
          </a:p>
          <a:p>
            <a:endParaRPr lang="fr-CA"/>
          </a:p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61B6D-A313-4AE2-A9CF-454851738B81}" type="slidenum">
              <a:rPr lang="fr-CA"/>
              <a:pPr/>
              <a:t>10</a:t>
            </a:fld>
            <a:endParaRPr lang="fr-CA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poisson!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565400"/>
            <a:ext cx="8229600" cy="168433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 sz="2800"/>
              <a:t>Nous nous couchons au sol et nous essayons de ramper sans utiliser les mains. </a:t>
            </a: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pic>
        <p:nvPicPr>
          <p:cNvPr id="11268" name="Picture 4" descr="C:\Documents and Settings\Administrateur\Local Settings\Temporary Internet Files\Content.IE5\SEEQ34TG\MC90034584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4286256"/>
            <a:ext cx="3338977" cy="19288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43E9-71EE-4C2C-B0C9-B60411B56B9C}" type="slidenum">
              <a:rPr lang="fr-CA"/>
              <a:pPr/>
              <a:t>11</a:t>
            </a:fld>
            <a:endParaRPr lang="fr-CA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420938"/>
            <a:ext cx="8229600" cy="13239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fr-CA" sz="2800"/>
              <a:t>Pour terminer, le poisson décide de faire une petite sieste au fond de l’océan.</a:t>
            </a:r>
            <a:r>
              <a:rPr lang="fr-CA"/>
              <a:t> 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Joanie Archambeault | 2010  http://moncartable.comuf.com</a:t>
            </a:r>
            <a:endParaRPr lang="fr-CA"/>
          </a:p>
        </p:txBody>
      </p:sp>
      <p:pic>
        <p:nvPicPr>
          <p:cNvPr id="16388" name="Picture 4" descr="C:\Documents and Settings\Administrateur\Local Settings\Temporary Internet Files\Content.IE5\S8V4687F\MC90035887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54" y="3857628"/>
            <a:ext cx="2500330" cy="21203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320</Words>
  <Application>Microsoft Office PowerPoint</Application>
  <PresentationFormat>Affichage à l'écran (4:3)</PresentationFormat>
  <Paragraphs>49</Paragraphs>
  <Slides>11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3" baseType="lpstr">
      <vt:lpstr>Arial</vt:lpstr>
      <vt:lpstr>Modèle par défaut</vt:lpstr>
      <vt:lpstr>La relaxation du monde animal</vt:lpstr>
      <vt:lpstr>Diapositive 2</vt:lpstr>
      <vt:lpstr>Oiseau ! </vt:lpstr>
      <vt:lpstr>Papillon qui s’envole !  </vt:lpstr>
      <vt:lpstr>Grenouille   </vt:lpstr>
      <vt:lpstr>Serpent !!!!  </vt:lpstr>
      <vt:lpstr>Tortue!  </vt:lpstr>
      <vt:lpstr>Diapositive 8</vt:lpstr>
      <vt:lpstr>Diapositive 9</vt:lpstr>
      <vt:lpstr>poisson! </vt:lpstr>
      <vt:lpstr>Diapositive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relaxation des amis  de la maternelle</dc:title>
  <dc:creator>pierre</dc:creator>
  <cp:lastModifiedBy>Utilisateur</cp:lastModifiedBy>
  <cp:revision>6</cp:revision>
  <dcterms:created xsi:type="dcterms:W3CDTF">2010-05-22T22:51:06Z</dcterms:created>
  <dcterms:modified xsi:type="dcterms:W3CDTF">2010-05-23T15:56:13Z</dcterms:modified>
</cp:coreProperties>
</file>